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30" r:id="rId3"/>
    <p:sldId id="580" r:id="rId4"/>
    <p:sldId id="618" r:id="rId5"/>
    <p:sldId id="606" r:id="rId6"/>
    <p:sldId id="616" r:id="rId7"/>
    <p:sldId id="617" r:id="rId8"/>
    <p:sldId id="615" r:id="rId9"/>
    <p:sldId id="623" r:id="rId10"/>
    <p:sldId id="624" r:id="rId11"/>
    <p:sldId id="625" r:id="rId12"/>
    <p:sldId id="619" r:id="rId13"/>
    <p:sldId id="622" r:id="rId14"/>
    <p:sldId id="626" r:id="rId15"/>
    <p:sldId id="609" r:id="rId16"/>
    <p:sldId id="62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86" autoAdjust="0"/>
    <p:restoredTop sz="96563" autoAdjust="0"/>
  </p:normalViewPr>
  <p:slideViewPr>
    <p:cSldViewPr>
      <p:cViewPr varScale="1">
        <p:scale>
          <a:sx n="88" d="100"/>
          <a:sy n="88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802.11-21/0215r4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802.11-21/0215r4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802.11-21/0215r4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25-02-00bh-draft-ls-from-802-11-to-wfa-on-use-cases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49-00-00bh-draft-ls-from-802-11-to-wba-on-rcm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TGbh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Peter Yee (NSA-CSD/AKAYLA), and Stephen Orr (Cisco) as </a:t>
            </a:r>
            <a:r>
              <a:rPr lang="en-US" sz="2800" dirty="0" err="1"/>
              <a:t>TGbh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Mark Hamilton on behalf of </a:t>
            </a:r>
            <a:r>
              <a:rPr lang="en-US" sz="2800" dirty="0" err="1"/>
              <a:t>TGbh</a:t>
            </a:r>
            <a:endParaRPr lang="en-US" sz="2800" dirty="0"/>
          </a:p>
          <a:p>
            <a:r>
              <a:rPr lang="en-US" sz="2800" dirty="0"/>
              <a:t>Result: Approved by unanimous consent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TGbh</a:t>
            </a:r>
            <a:r>
              <a:rPr lang="en-US" sz="2800" dirty="0"/>
              <a:t> similar motion result: Yes: </a:t>
            </a:r>
            <a:r>
              <a:rPr lang="es-ES" sz="2800" dirty="0"/>
              <a:t>34, No: 0, </a:t>
            </a:r>
            <a:r>
              <a:rPr lang="es-ES" sz="2800" dirty="0" err="1"/>
              <a:t>Abstain</a:t>
            </a:r>
            <a:r>
              <a:rPr lang="es-ES" sz="2800" dirty="0"/>
              <a:t>: 0]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23072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TGbi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Jerome Henry and Stephen McCann as </a:t>
            </a:r>
            <a:r>
              <a:rPr lang="en-US" sz="2800" dirty="0" err="1"/>
              <a:t>TGbi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Carol Ansley on behalf of </a:t>
            </a:r>
            <a:r>
              <a:rPr lang="en-US" sz="2800" dirty="0" err="1"/>
              <a:t>TGbi</a:t>
            </a:r>
            <a:endParaRPr lang="en-US" sz="2800" dirty="0"/>
          </a:p>
          <a:p>
            <a:r>
              <a:rPr lang="en-US" sz="2800" dirty="0"/>
              <a:t>Result: Approved by unanimous consent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TGbi</a:t>
            </a:r>
            <a:r>
              <a:rPr lang="en-US" sz="2800" dirty="0"/>
              <a:t> similar motion result: Yes: </a:t>
            </a:r>
            <a:r>
              <a:rPr lang="es-ES" sz="2800" dirty="0"/>
              <a:t>53, No: 0, </a:t>
            </a:r>
            <a:r>
              <a:rPr lang="es-ES" sz="2800" dirty="0" err="1"/>
              <a:t>Abstain</a:t>
            </a:r>
            <a:r>
              <a:rPr lang="es-ES" sz="2800" dirty="0"/>
              <a:t>: 4]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60802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IEEE Std 802.11-2020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Request IEEE 802 LMSC to submit IEEE Std 802.11-2020 to ISO/IEC JTC1/SC6 for adoption under the PSDO agreement.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Andrew Myles on behalf of the JTC1 SC</a:t>
            </a:r>
          </a:p>
          <a:p>
            <a:r>
              <a:rPr lang="en-US" sz="2800" dirty="0"/>
              <a:t>Seconded: Ian Sherlock</a:t>
            </a:r>
          </a:p>
          <a:p>
            <a:r>
              <a:rPr lang="en-US" sz="2800" dirty="0"/>
              <a:t>Result: Yes: 100, No: 1, Abstain 23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7361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TGbh</a:t>
            </a:r>
            <a:r>
              <a:rPr lang="en-US" dirty="0"/>
              <a:t> WFA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Move to forward </a:t>
            </a:r>
            <a:r>
              <a:rPr lang="en-US" sz="2800" dirty="0">
                <a:hlinkClick r:id="rId2"/>
              </a:rPr>
              <a:t>11-21/0425r2</a:t>
            </a:r>
            <a:r>
              <a:rPr lang="en-US" sz="2800" dirty="0"/>
              <a:t> to Wi-Fi Alliance as a liaison requesting for input on RCM, giving the WG Chair editorial license.</a:t>
            </a:r>
          </a:p>
          <a:p>
            <a:endParaRPr lang="en-US" sz="2800" dirty="0"/>
          </a:p>
          <a:p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/>
              <a:t>Move: Mark Hamilton on behalf of </a:t>
            </a:r>
            <a:r>
              <a:rPr lang="en-US" sz="2800" dirty="0" err="1"/>
              <a:t>TGbh</a:t>
            </a:r>
            <a:r>
              <a:rPr lang="en-US" sz="2800" dirty="0"/>
              <a:t> </a:t>
            </a:r>
          </a:p>
          <a:p>
            <a:r>
              <a:rPr lang="en-US" sz="2800" dirty="0"/>
              <a:t>Seconded: Ian Sherlock</a:t>
            </a:r>
          </a:p>
          <a:p>
            <a:r>
              <a:rPr lang="en-US" sz="2800" dirty="0"/>
              <a:t>Result: Yes: 96, No: 1, Abstain 17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TGbh</a:t>
            </a:r>
            <a:r>
              <a:rPr lang="en-US" sz="2800" dirty="0"/>
              <a:t> similar motion result: Yes: </a:t>
            </a:r>
            <a:r>
              <a:rPr lang="es-ES" sz="2800" dirty="0"/>
              <a:t>32, No: 0, </a:t>
            </a:r>
            <a:r>
              <a:rPr lang="es-ES" sz="2800" dirty="0" err="1"/>
              <a:t>Abstain</a:t>
            </a:r>
            <a:r>
              <a:rPr lang="es-ES" sz="2800" dirty="0"/>
              <a:t>: 4]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029363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TGbh</a:t>
            </a:r>
            <a:r>
              <a:rPr lang="en-US" dirty="0"/>
              <a:t> WBA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Move to forward </a:t>
            </a:r>
            <a:r>
              <a:rPr lang="en-US" sz="2800" dirty="0">
                <a:hlinkClick r:id="rId2"/>
              </a:rPr>
              <a:t>11-21/449r0</a:t>
            </a:r>
            <a:r>
              <a:rPr lang="en-US" sz="2800" dirty="0"/>
              <a:t> to Wireless Broadband Alliance as a liaison requesting input on RCM, given the WG Chair editorial license.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Move: Mark Hamilton on behalf of </a:t>
            </a:r>
            <a:r>
              <a:rPr lang="en-US" sz="2800" dirty="0" err="1"/>
              <a:t>TGbh</a:t>
            </a:r>
            <a:r>
              <a:rPr lang="en-US" sz="2800" dirty="0"/>
              <a:t> </a:t>
            </a:r>
          </a:p>
          <a:p>
            <a:r>
              <a:rPr lang="en-US" sz="2800" dirty="0"/>
              <a:t>Seconded: Joseph Levy</a:t>
            </a:r>
          </a:p>
          <a:p>
            <a:r>
              <a:rPr lang="en-US" sz="2800" dirty="0"/>
              <a:t>Result: Yes: 99, No: 2, Abstain 11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TGbh</a:t>
            </a:r>
            <a:r>
              <a:rPr lang="en-US" sz="2800" dirty="0"/>
              <a:t> similar motion result: Yes: </a:t>
            </a:r>
            <a:r>
              <a:rPr lang="es-ES" sz="2800" dirty="0"/>
              <a:t>32, No: 0, </a:t>
            </a:r>
            <a:r>
              <a:rPr lang="es-ES" sz="2800" dirty="0" err="1"/>
              <a:t>Abstain</a:t>
            </a:r>
            <a:r>
              <a:rPr lang="es-ES" sz="2800" dirty="0"/>
              <a:t>: 2]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249358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 err="1"/>
              <a:t>thursday</a:t>
            </a:r>
            <a:r>
              <a:rPr lang="en-US" dirty="0"/>
              <a:t> (MARCH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Std 802.11-2020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submission on IEEE Std 802.11-2020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Yes: x, No: x, Abstain 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67235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March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Update for opening plenary motions results and EC motions</a:t>
            </a:r>
          </a:p>
          <a:p>
            <a:r>
              <a:rPr lang="en-US" b="0" dirty="0"/>
              <a:t>R2 Update for closing plenary motions</a:t>
            </a:r>
          </a:p>
          <a:p>
            <a:r>
              <a:rPr lang="en-US" b="0" dirty="0"/>
              <a:t>R3 Update for closing plenary motion validated results</a:t>
            </a:r>
          </a:p>
          <a:p>
            <a:r>
              <a:rPr lang="en-US" b="0" dirty="0"/>
              <a:t>R4 Typo correction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11</a:t>
            </a:r>
          </a:p>
          <a:p>
            <a:r>
              <a:rPr lang="en-US" sz="2800" dirty="0"/>
              <a:t>N:  164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March 9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TGme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Mike Montemurro as </a:t>
            </a:r>
            <a:r>
              <a:rPr lang="en-US" sz="2800" dirty="0" err="1"/>
              <a:t>TGme</a:t>
            </a:r>
            <a:r>
              <a:rPr lang="en-US" sz="2800" dirty="0"/>
              <a:t> chair.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Moved: Matthew Fischer</a:t>
            </a:r>
          </a:p>
          <a:p>
            <a:r>
              <a:rPr lang="en-US" sz="2800" dirty="0"/>
              <a:t>Seconded: Dan Harkins</a:t>
            </a:r>
          </a:p>
          <a:p>
            <a:r>
              <a:rPr lang="en-US" sz="2800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TGbh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Mark Hamilton as </a:t>
            </a:r>
            <a:r>
              <a:rPr lang="en-US" sz="2800" dirty="0" err="1"/>
              <a:t>TGbh</a:t>
            </a:r>
            <a:r>
              <a:rPr lang="en-US" sz="2800" dirty="0"/>
              <a:t> chair.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Moved: Edward Au</a:t>
            </a:r>
          </a:p>
          <a:p>
            <a:r>
              <a:rPr lang="en-US" sz="2800" dirty="0"/>
              <a:t>Seconded: Allan Jones</a:t>
            </a:r>
          </a:p>
          <a:p>
            <a:r>
              <a:rPr lang="en-US" sz="2800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9055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TGbi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Carol Ansley as </a:t>
            </a:r>
            <a:r>
              <a:rPr lang="en-US" sz="2800" dirty="0" err="1"/>
              <a:t>TGbi</a:t>
            </a:r>
            <a:r>
              <a:rPr lang="en-US" sz="2800" dirty="0"/>
              <a:t> chair.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Moved: </a:t>
            </a:r>
            <a:r>
              <a:rPr lang="en-US" sz="2800" dirty="0" err="1"/>
              <a:t>Jouni</a:t>
            </a:r>
            <a:r>
              <a:rPr lang="en-US" sz="2800" dirty="0"/>
              <a:t> </a:t>
            </a:r>
            <a:r>
              <a:rPr lang="en-US" sz="2800" dirty="0" err="1"/>
              <a:t>Malinen</a:t>
            </a:r>
            <a:endParaRPr lang="en-US" sz="2800" dirty="0"/>
          </a:p>
          <a:p>
            <a:r>
              <a:rPr lang="en-US" sz="2800" dirty="0"/>
              <a:t>Seconded: Lei Wang</a:t>
            </a:r>
          </a:p>
          <a:p>
            <a:r>
              <a:rPr lang="en-US" sz="2800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935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TGme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Mark Hamilton and Mark Rison as </a:t>
            </a:r>
            <a:r>
              <a:rPr lang="en-US" sz="2800" dirty="0" err="1"/>
              <a:t>TGme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Mike Montemurro on behalf of </a:t>
            </a:r>
            <a:r>
              <a:rPr lang="en-US" sz="2800" dirty="0" err="1"/>
              <a:t>TGme</a:t>
            </a:r>
            <a:endParaRPr lang="en-US" sz="2800" dirty="0"/>
          </a:p>
          <a:p>
            <a:r>
              <a:rPr lang="en-US" sz="2800" dirty="0"/>
              <a:t>Result: Approved by unanimous consent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TGme</a:t>
            </a:r>
            <a:r>
              <a:rPr lang="en-US" sz="2800" dirty="0"/>
              <a:t> similar motion result: Yes: </a:t>
            </a:r>
            <a:r>
              <a:rPr lang="es-ES" sz="2800" dirty="0"/>
              <a:t>57, No: 0, </a:t>
            </a:r>
            <a:r>
              <a:rPr lang="es-ES" sz="2800" dirty="0" err="1"/>
              <a:t>Abstain</a:t>
            </a:r>
            <a:r>
              <a:rPr lang="es-ES" sz="2800" dirty="0"/>
              <a:t>: 1]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20332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734</Words>
  <Application>Microsoft Office PowerPoint</Application>
  <PresentationFormat>Widescreen</PresentationFormat>
  <Paragraphs>177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Office Theme</vt:lpstr>
      <vt:lpstr>Document</vt:lpstr>
      <vt:lpstr>802.11 March 2021 WG Motions</vt:lpstr>
      <vt:lpstr>Abstract</vt:lpstr>
      <vt:lpstr>MONDAY (March 8)</vt:lpstr>
      <vt:lpstr>Straw Poll: New Attendees</vt:lpstr>
      <vt:lpstr>Motion 1: TGme chair</vt:lpstr>
      <vt:lpstr>Motion 2: TGbh chair</vt:lpstr>
      <vt:lpstr>Motion 3: TGbi chair</vt:lpstr>
      <vt:lpstr>TUESDAY (March 16)</vt:lpstr>
      <vt:lpstr>Motion 4: TGme vice-chairs</vt:lpstr>
      <vt:lpstr>Motion 5: TGbh vice-chairs</vt:lpstr>
      <vt:lpstr>Motion 6: TGbi vice-chairs</vt:lpstr>
      <vt:lpstr>Motion 7: IEEE Std 802.11-2020 to ISO</vt:lpstr>
      <vt:lpstr>Motion 8: TGbh WFA Liaison</vt:lpstr>
      <vt:lpstr>Motion 9: TGbh WBA Liaison</vt:lpstr>
      <vt:lpstr>EC Motions thursday (MARCH 18)</vt:lpstr>
      <vt:lpstr>Motion 1: IEEE Std 802.11-2020 to ISO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823</cp:revision>
  <cp:lastPrinted>1601-01-01T00:00:00Z</cp:lastPrinted>
  <dcterms:created xsi:type="dcterms:W3CDTF">2018-05-10T16:45:22Z</dcterms:created>
  <dcterms:modified xsi:type="dcterms:W3CDTF">2021-03-18T13:44:03Z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