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56" r:id="rId2"/>
    <p:sldId id="530" r:id="rId3"/>
    <p:sldId id="580" r:id="rId4"/>
    <p:sldId id="618" r:id="rId5"/>
    <p:sldId id="606" r:id="rId6"/>
    <p:sldId id="616" r:id="rId7"/>
    <p:sldId id="617" r:id="rId8"/>
    <p:sldId id="615" r:id="rId9"/>
    <p:sldId id="601" r:id="rId10"/>
    <p:sldId id="623" r:id="rId11"/>
    <p:sldId id="624" r:id="rId12"/>
    <p:sldId id="625" r:id="rId13"/>
    <p:sldId id="619" r:id="rId14"/>
    <p:sldId id="622" r:id="rId15"/>
    <p:sldId id="626" r:id="rId16"/>
    <p:sldId id="609" r:id="rId17"/>
    <p:sldId id="620" r:id="rId18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713" autoAdjust="0"/>
    <p:restoredTop sz="96563" autoAdjust="0"/>
  </p:normalViewPr>
  <p:slideViewPr>
    <p:cSldViewPr>
      <p:cViewPr varScale="1">
        <p:scale>
          <a:sx n="68" d="100"/>
          <a:sy n="68" d="100"/>
        </p:scale>
        <p:origin x="90" y="636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79" d="100"/>
          <a:sy n="79" d="100"/>
        </p:scale>
        <p:origin x="2388" y="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802.11-21/0215r2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dirty="0"/>
              <a:t>March 2021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dirty="0"/>
              <a:t>Stephen McCann, Huawei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802.11-21/0215r2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2021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Stephen McCann, Huawei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802.11-21/0215r2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March 2021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Stephen McCann, Huawei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802.11-21/0215r2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March 2021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Stephen McCann, Huawei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2021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2021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2021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2021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2021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2021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029458" y="6475413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802.11-21/0215r2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425-02-00bh-draft-ls-from-802-11-to-wfa-on-use-cases.docx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449-00-00bh-draft-ls-from-802-11-to-wba-on-rcm.docx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802.11 March 2021 WG Motions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2021-03-16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March 2021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29389346"/>
              </p:ext>
            </p:extLst>
          </p:nvPr>
        </p:nvGraphicFramePr>
        <p:xfrm>
          <a:off x="998538" y="2435225"/>
          <a:ext cx="9918700" cy="2406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39485" imgH="2545244" progId="Word.Document.8">
                  <p:embed/>
                </p:oleObj>
              </mc:Choice>
              <mc:Fallback>
                <p:oleObj name="Document" r:id="rId3" imgW="10439485" imgH="2545244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8538" y="2435225"/>
                        <a:ext cx="9918700" cy="24066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4: </a:t>
            </a:r>
            <a:r>
              <a:rPr lang="en-US" dirty="0" err="1"/>
              <a:t>TGme</a:t>
            </a:r>
            <a:r>
              <a:rPr lang="en-US" dirty="0"/>
              <a:t> vice-chairs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1"/>
            <a:ext cx="11353800" cy="4494214"/>
          </a:xfrm>
        </p:spPr>
        <p:txBody>
          <a:bodyPr/>
          <a:lstStyle/>
          <a:p>
            <a:r>
              <a:rPr lang="en-US" sz="2800" dirty="0"/>
              <a:t>Confirm Mark Hamilton and Mark Rison as </a:t>
            </a:r>
            <a:r>
              <a:rPr lang="en-US" sz="2800" dirty="0" err="1"/>
              <a:t>TGme</a:t>
            </a:r>
            <a:r>
              <a:rPr lang="en-US" sz="2800" dirty="0"/>
              <a:t> Vice Chairs</a:t>
            </a:r>
          </a:p>
          <a:p>
            <a:endParaRPr lang="en-US" sz="2800" dirty="0"/>
          </a:p>
          <a:p>
            <a:endParaRPr lang="en-US" sz="2800" dirty="0"/>
          </a:p>
          <a:p>
            <a:endParaRPr lang="en-US" sz="2800" dirty="0"/>
          </a:p>
          <a:p>
            <a:endParaRPr lang="en-US" sz="2800" dirty="0"/>
          </a:p>
          <a:p>
            <a:r>
              <a:rPr lang="en-US" sz="2800" dirty="0"/>
              <a:t>Moved by Mike Montemurro on behalf of </a:t>
            </a:r>
            <a:r>
              <a:rPr lang="en-US" sz="2800" dirty="0" err="1"/>
              <a:t>TGme</a:t>
            </a:r>
            <a:endParaRPr lang="en-US" sz="2800" dirty="0"/>
          </a:p>
          <a:p>
            <a:r>
              <a:rPr lang="en-US" sz="2800" dirty="0"/>
              <a:t>Seconded: </a:t>
            </a:r>
          </a:p>
          <a:p>
            <a:r>
              <a:rPr lang="en-US" sz="2800" dirty="0"/>
              <a:t>Result: Yes: x, No: x, Abstain x:</a:t>
            </a:r>
          </a:p>
          <a:p>
            <a:r>
              <a:rPr lang="en-US" sz="2800" dirty="0"/>
              <a:t>[</a:t>
            </a:r>
            <a:r>
              <a:rPr lang="en-US" sz="2800" dirty="0" err="1"/>
              <a:t>TGme</a:t>
            </a:r>
            <a:r>
              <a:rPr lang="en-US" sz="2800" dirty="0"/>
              <a:t> similar motion result: Yes: </a:t>
            </a:r>
            <a:r>
              <a:rPr lang="es-ES" sz="2800" dirty="0"/>
              <a:t>57, No: 0, </a:t>
            </a:r>
            <a:r>
              <a:rPr lang="es-ES" sz="2800" dirty="0" err="1"/>
              <a:t>Abstain</a:t>
            </a:r>
            <a:r>
              <a:rPr lang="es-ES" sz="2800" dirty="0"/>
              <a:t>: 1]</a:t>
            </a:r>
            <a:endParaRPr lang="en-US" sz="2800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2021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22033248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5: </a:t>
            </a:r>
            <a:r>
              <a:rPr lang="en-US" dirty="0" err="1"/>
              <a:t>TGbh</a:t>
            </a:r>
            <a:r>
              <a:rPr lang="en-US" dirty="0"/>
              <a:t> vice-chairs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1"/>
            <a:ext cx="11353800" cy="4494214"/>
          </a:xfrm>
        </p:spPr>
        <p:txBody>
          <a:bodyPr/>
          <a:lstStyle/>
          <a:p>
            <a:r>
              <a:rPr lang="en-US" sz="2800" dirty="0"/>
              <a:t>Confirm Peter Yee (NSA-CSD/AKAYLA), and Stephen Orr (Cisco) as </a:t>
            </a:r>
            <a:r>
              <a:rPr lang="en-US" sz="2800" dirty="0" err="1"/>
              <a:t>TGbh</a:t>
            </a:r>
            <a:r>
              <a:rPr lang="en-US" sz="2800" dirty="0"/>
              <a:t> Vice Chairs</a:t>
            </a:r>
          </a:p>
          <a:p>
            <a:endParaRPr lang="en-US" sz="2800" dirty="0"/>
          </a:p>
          <a:p>
            <a:endParaRPr lang="en-US" sz="2800" dirty="0"/>
          </a:p>
          <a:p>
            <a:endParaRPr lang="en-US" sz="2800" dirty="0"/>
          </a:p>
          <a:p>
            <a:r>
              <a:rPr lang="en-US" sz="2800" dirty="0"/>
              <a:t>Moved by Mark Hamilton on behalf of </a:t>
            </a:r>
            <a:r>
              <a:rPr lang="en-US" sz="2800" dirty="0" err="1"/>
              <a:t>TGbh</a:t>
            </a:r>
            <a:endParaRPr lang="en-US" sz="2800" dirty="0"/>
          </a:p>
          <a:p>
            <a:r>
              <a:rPr lang="en-US" sz="2800" dirty="0"/>
              <a:t>Seconded: </a:t>
            </a:r>
          </a:p>
          <a:p>
            <a:r>
              <a:rPr lang="en-US" sz="2800" dirty="0"/>
              <a:t>Result: Yes: x, No: x, Abstain x:</a:t>
            </a:r>
          </a:p>
          <a:p>
            <a:r>
              <a:rPr lang="en-US" sz="2800" dirty="0"/>
              <a:t>[</a:t>
            </a:r>
            <a:r>
              <a:rPr lang="en-US" sz="2800" dirty="0" err="1"/>
              <a:t>TGbh</a:t>
            </a:r>
            <a:r>
              <a:rPr lang="en-US" sz="2800" dirty="0"/>
              <a:t> similar motion result: Yes: </a:t>
            </a:r>
            <a:r>
              <a:rPr lang="es-ES" sz="2800" dirty="0"/>
              <a:t>34, No: 0, </a:t>
            </a:r>
            <a:r>
              <a:rPr lang="es-ES" sz="2800" dirty="0" err="1"/>
              <a:t>Abstain</a:t>
            </a:r>
            <a:r>
              <a:rPr lang="es-ES" sz="2800" dirty="0"/>
              <a:t>: 0]</a:t>
            </a:r>
            <a:endParaRPr lang="en-US" sz="2800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2021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372307277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6: </a:t>
            </a:r>
            <a:r>
              <a:rPr lang="en-US" dirty="0" err="1"/>
              <a:t>TGbi</a:t>
            </a:r>
            <a:r>
              <a:rPr lang="en-US" dirty="0"/>
              <a:t> vice-chairs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1"/>
            <a:ext cx="11353800" cy="4494214"/>
          </a:xfrm>
        </p:spPr>
        <p:txBody>
          <a:bodyPr/>
          <a:lstStyle/>
          <a:p>
            <a:r>
              <a:rPr lang="en-US" sz="2800" dirty="0"/>
              <a:t>Confirm Jerome Henry and Stephen McCann as </a:t>
            </a:r>
            <a:r>
              <a:rPr lang="en-US" sz="2800" dirty="0" err="1"/>
              <a:t>TGbi</a:t>
            </a:r>
            <a:r>
              <a:rPr lang="en-US" sz="2800" dirty="0"/>
              <a:t> Vice Chairs</a:t>
            </a:r>
          </a:p>
          <a:p>
            <a:endParaRPr lang="en-US" sz="2800" dirty="0"/>
          </a:p>
          <a:p>
            <a:endParaRPr lang="en-US" sz="2800" dirty="0"/>
          </a:p>
          <a:p>
            <a:endParaRPr lang="en-US" sz="2800" dirty="0"/>
          </a:p>
          <a:p>
            <a:endParaRPr lang="en-US" sz="2800" dirty="0"/>
          </a:p>
          <a:p>
            <a:r>
              <a:rPr lang="en-US" sz="2800" dirty="0"/>
              <a:t>Moved by Carol Ansley on behalf of </a:t>
            </a:r>
            <a:r>
              <a:rPr lang="en-US" sz="2800" dirty="0" err="1"/>
              <a:t>TGbi</a:t>
            </a:r>
            <a:endParaRPr lang="en-US" sz="2800" dirty="0"/>
          </a:p>
          <a:p>
            <a:r>
              <a:rPr lang="en-US" sz="2800" dirty="0"/>
              <a:t>Seconded: </a:t>
            </a:r>
          </a:p>
          <a:p>
            <a:r>
              <a:rPr lang="en-US" sz="2800" dirty="0"/>
              <a:t>Result: Yes: x, No: x, Abstain x:</a:t>
            </a:r>
          </a:p>
          <a:p>
            <a:r>
              <a:rPr lang="en-US" sz="2800" dirty="0"/>
              <a:t>[</a:t>
            </a:r>
            <a:r>
              <a:rPr lang="en-US" sz="2800" dirty="0" err="1"/>
              <a:t>TGbi</a:t>
            </a:r>
            <a:r>
              <a:rPr lang="en-US" sz="2800" dirty="0"/>
              <a:t> similar motion result: Yes: </a:t>
            </a:r>
            <a:r>
              <a:rPr lang="es-ES" sz="2800" dirty="0"/>
              <a:t>53, No: 0, </a:t>
            </a:r>
            <a:r>
              <a:rPr lang="es-ES" sz="2800" dirty="0" err="1"/>
              <a:t>Abstain</a:t>
            </a:r>
            <a:r>
              <a:rPr lang="es-ES" sz="2800" dirty="0"/>
              <a:t>: 4]</a:t>
            </a:r>
            <a:endParaRPr lang="en-US" sz="2800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2021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66080212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7: IEEE Std 802.11-2020 to ISO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1"/>
            <a:ext cx="11353800" cy="4494214"/>
          </a:xfrm>
        </p:spPr>
        <p:txBody>
          <a:bodyPr/>
          <a:lstStyle/>
          <a:p>
            <a:r>
              <a:rPr lang="en-US" dirty="0"/>
              <a:t>Request IEEE 802 LMSC to submit IEEE Std 802.11-2020 to ISO/IEC JTC1/SC6 for adoption under the PSDO agreement.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Moved by Andrew Myles on behalf of the JTC1 SC</a:t>
            </a:r>
          </a:p>
          <a:p>
            <a:r>
              <a:rPr lang="en-US" dirty="0"/>
              <a:t>Seconded: </a:t>
            </a:r>
          </a:p>
          <a:p>
            <a:r>
              <a:rPr lang="en-US" dirty="0"/>
              <a:t>Result: Yes: x, No: x, Abstain x: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2021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357361474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8: </a:t>
            </a:r>
            <a:r>
              <a:rPr lang="en-US" dirty="0" err="1"/>
              <a:t>TGbh</a:t>
            </a:r>
            <a:r>
              <a:rPr lang="en-US" dirty="0"/>
              <a:t> WFA Liaison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1"/>
            <a:ext cx="11353800" cy="4494214"/>
          </a:xfrm>
        </p:spPr>
        <p:txBody>
          <a:bodyPr/>
          <a:lstStyle/>
          <a:p>
            <a:r>
              <a:rPr lang="en-US" dirty="0"/>
              <a:t>Move to forward </a:t>
            </a:r>
            <a:r>
              <a:rPr lang="en-US" dirty="0">
                <a:hlinkClick r:id="rId2"/>
              </a:rPr>
              <a:t>11-21/0425r2</a:t>
            </a:r>
            <a:r>
              <a:rPr lang="en-US" dirty="0"/>
              <a:t> to Wi-Fi Alliance as a liaison requesting for input on RCM, giving the WG Chair editorial license.</a:t>
            </a:r>
          </a:p>
          <a:p>
            <a:endParaRPr lang="en-US" dirty="0"/>
          </a:p>
          <a:p>
            <a:r>
              <a:rPr lang="en-US" dirty="0"/>
              <a:t> 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Move: Mark Hamilton on behalf of </a:t>
            </a:r>
            <a:r>
              <a:rPr lang="en-US" dirty="0" err="1"/>
              <a:t>TGbh</a:t>
            </a:r>
            <a:r>
              <a:rPr lang="en-US" dirty="0"/>
              <a:t> </a:t>
            </a:r>
          </a:p>
          <a:p>
            <a:r>
              <a:rPr lang="en-US" dirty="0"/>
              <a:t>Seconded: xx</a:t>
            </a:r>
          </a:p>
          <a:p>
            <a:r>
              <a:rPr lang="en-US" dirty="0"/>
              <a:t>Result: Yes: x, No: x, Abstain x:</a:t>
            </a:r>
          </a:p>
          <a:p>
            <a:r>
              <a:rPr lang="en-US" sz="2400" dirty="0"/>
              <a:t>[</a:t>
            </a:r>
            <a:r>
              <a:rPr lang="en-US" sz="2400" dirty="0" err="1"/>
              <a:t>TGbh</a:t>
            </a:r>
            <a:r>
              <a:rPr lang="en-US" sz="2400" dirty="0"/>
              <a:t> similar motion result: Yes: </a:t>
            </a:r>
            <a:r>
              <a:rPr lang="es-ES" dirty="0"/>
              <a:t>32</a:t>
            </a:r>
            <a:r>
              <a:rPr lang="es-ES" sz="2400" dirty="0"/>
              <a:t>, No: 0, </a:t>
            </a:r>
            <a:r>
              <a:rPr lang="es-ES" sz="2400" dirty="0" err="1"/>
              <a:t>Abstain</a:t>
            </a:r>
            <a:r>
              <a:rPr lang="es-ES" sz="2400" dirty="0"/>
              <a:t>: 4]</a:t>
            </a:r>
            <a:endParaRPr lang="en-US" sz="2400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2021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202936310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9: </a:t>
            </a:r>
            <a:r>
              <a:rPr lang="en-US" dirty="0" err="1"/>
              <a:t>TGbh</a:t>
            </a:r>
            <a:r>
              <a:rPr lang="en-US" dirty="0"/>
              <a:t> WBA Liaison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1"/>
            <a:ext cx="11353800" cy="4494214"/>
          </a:xfrm>
        </p:spPr>
        <p:txBody>
          <a:bodyPr/>
          <a:lstStyle/>
          <a:p>
            <a:r>
              <a:rPr lang="en-US" dirty="0"/>
              <a:t>Move to forward </a:t>
            </a:r>
            <a:r>
              <a:rPr lang="en-US" dirty="0">
                <a:hlinkClick r:id="rId2"/>
              </a:rPr>
              <a:t>11-21/449r0</a:t>
            </a:r>
            <a:r>
              <a:rPr lang="en-US" dirty="0"/>
              <a:t> to Wireless Broadband Alliance as a liaison requesting input on RCM, given the WG Chair editorial license.</a:t>
            </a:r>
          </a:p>
          <a:p>
            <a:endParaRPr lang="en-US" dirty="0"/>
          </a:p>
          <a:p>
            <a:r>
              <a:rPr lang="en-US" dirty="0"/>
              <a:t> 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Move: Mark Hamilton on behalf of </a:t>
            </a:r>
            <a:r>
              <a:rPr lang="en-US" dirty="0" err="1"/>
              <a:t>TGbh</a:t>
            </a:r>
            <a:r>
              <a:rPr lang="en-US" dirty="0"/>
              <a:t> </a:t>
            </a:r>
          </a:p>
          <a:p>
            <a:r>
              <a:rPr lang="en-US" dirty="0"/>
              <a:t>Seconded: xx</a:t>
            </a:r>
          </a:p>
          <a:p>
            <a:r>
              <a:rPr lang="en-US" dirty="0"/>
              <a:t>Result: Yes: x, No: x, Abstain x:</a:t>
            </a:r>
          </a:p>
          <a:p>
            <a:r>
              <a:rPr lang="en-US" sz="2400" dirty="0"/>
              <a:t>[</a:t>
            </a:r>
            <a:r>
              <a:rPr lang="en-US" sz="2400" dirty="0" err="1"/>
              <a:t>TGbh</a:t>
            </a:r>
            <a:r>
              <a:rPr lang="en-US" sz="2400" dirty="0"/>
              <a:t> similar motion result: Yes: </a:t>
            </a:r>
            <a:r>
              <a:rPr lang="es-ES" dirty="0"/>
              <a:t>32</a:t>
            </a:r>
            <a:r>
              <a:rPr lang="es-ES" sz="2400" dirty="0"/>
              <a:t>, No: 0, </a:t>
            </a:r>
            <a:r>
              <a:rPr lang="es-ES" sz="2400" dirty="0" err="1"/>
              <a:t>Abstain</a:t>
            </a:r>
            <a:r>
              <a:rPr lang="es-ES" sz="2400" dirty="0"/>
              <a:t>: 2]</a:t>
            </a:r>
            <a:endParaRPr lang="en-US" sz="2400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2021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224935889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048000"/>
            <a:ext cx="10363200" cy="1362075"/>
          </a:xfrm>
        </p:spPr>
        <p:txBody>
          <a:bodyPr/>
          <a:lstStyle/>
          <a:p>
            <a:pPr algn="ctr"/>
            <a:r>
              <a:rPr lang="en-US" dirty="0"/>
              <a:t>EC Motions</a:t>
            </a:r>
            <a:br>
              <a:rPr lang="en-US" dirty="0"/>
            </a:br>
            <a:r>
              <a:rPr lang="en-US" dirty="0" err="1"/>
              <a:t>thursday</a:t>
            </a:r>
            <a:r>
              <a:rPr lang="en-US" dirty="0"/>
              <a:t> (MARCH 18)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November 2020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16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0BE55B-3704-4B14-BBE3-5DAA53BB4213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161348120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1: IEEE Std 802.11-2020 to ISO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1"/>
            <a:ext cx="11353800" cy="4494214"/>
          </a:xfrm>
        </p:spPr>
        <p:txBody>
          <a:bodyPr/>
          <a:lstStyle/>
          <a:p>
            <a:r>
              <a:rPr lang="en-US" dirty="0"/>
              <a:t>Approve submission on IEEE Std 802.11-2020 to ISO/IEC JTC1/SC6 for adoption under the PSDO agreement.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Moved: Dorothy Stanley</a:t>
            </a:r>
          </a:p>
          <a:p>
            <a:r>
              <a:rPr lang="en-US" dirty="0"/>
              <a:t>Seconded: Jon Rosdahl</a:t>
            </a:r>
          </a:p>
          <a:p>
            <a:r>
              <a:rPr lang="en-US" dirty="0"/>
              <a:t>Result: Yes: x, No: x, Abstain x: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2021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36723547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751015"/>
            <a:ext cx="10361084" cy="4343400"/>
          </a:xfrm>
          <a:ln/>
        </p:spPr>
        <p:txBody>
          <a:bodyPr/>
          <a:lstStyle/>
          <a:p>
            <a:r>
              <a:rPr lang="en-US" b="0" dirty="0"/>
              <a:t>This document is a composite of all 802.11 motions that are brought to the March 2021 802.11 WG electronic plenary meeting.</a:t>
            </a:r>
          </a:p>
          <a:p>
            <a:endParaRPr lang="en-US" b="0" dirty="0"/>
          </a:p>
          <a:p>
            <a:r>
              <a:rPr lang="en-US" b="0" dirty="0"/>
              <a:t>Revisions</a:t>
            </a:r>
          </a:p>
          <a:p>
            <a:r>
              <a:rPr lang="en-US" b="0" dirty="0"/>
              <a:t>R0 Initial</a:t>
            </a:r>
          </a:p>
          <a:p>
            <a:r>
              <a:rPr lang="en-US" b="0" dirty="0"/>
              <a:t>R1 Update for opening plenary motions results and EC motions</a:t>
            </a:r>
          </a:p>
          <a:p>
            <a:r>
              <a:rPr lang="en-US" b="0" dirty="0"/>
              <a:t>R2 Update for closing plenary motions</a:t>
            </a:r>
          </a:p>
          <a:p>
            <a:endParaRPr lang="en-US" b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2021</a:t>
            </a:r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E99BB1CA-BFE8-4BF6-AD2A-29C8B06441B8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4142" y="3200400"/>
            <a:ext cx="10363200" cy="1362075"/>
          </a:xfrm>
        </p:spPr>
        <p:txBody>
          <a:bodyPr/>
          <a:lstStyle/>
          <a:p>
            <a:pPr algn="ctr"/>
            <a:r>
              <a:rPr lang="en-US" dirty="0"/>
              <a:t>MONDAY (March 8)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March 2021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0BE55B-3704-4B14-BBE3-5DAA53BB4213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33572631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Poll: New Attendees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33293"/>
            <a:ext cx="11353800" cy="4494214"/>
          </a:xfrm>
        </p:spPr>
        <p:txBody>
          <a:bodyPr/>
          <a:lstStyle/>
          <a:p>
            <a:r>
              <a:rPr lang="en-US" sz="2800" dirty="0"/>
              <a:t>Are you a new attendee to IEEE 802.11?</a:t>
            </a:r>
          </a:p>
          <a:p>
            <a:r>
              <a:rPr lang="en-US" dirty="0"/>
              <a:t>Y:  11</a:t>
            </a:r>
          </a:p>
          <a:p>
            <a:r>
              <a:rPr lang="en-US" dirty="0"/>
              <a:t>N</a:t>
            </a:r>
            <a:r>
              <a:rPr lang="en-US"/>
              <a:t>:  164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Note: New Attendees session: Tuesday March 9</a:t>
            </a:r>
            <a:r>
              <a:rPr lang="en-US" baseline="30000" dirty="0"/>
              <a:t>th</a:t>
            </a:r>
            <a:r>
              <a:rPr lang="en-US" dirty="0"/>
              <a:t> 09:00 ET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2021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16122132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1: </a:t>
            </a:r>
            <a:r>
              <a:rPr lang="en-GB" dirty="0" err="1"/>
              <a:t>TGme</a:t>
            </a:r>
            <a:r>
              <a:rPr lang="en-GB" dirty="0"/>
              <a:t> chair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1"/>
            <a:ext cx="11353800" cy="4494214"/>
          </a:xfrm>
        </p:spPr>
        <p:txBody>
          <a:bodyPr/>
          <a:lstStyle/>
          <a:p>
            <a:r>
              <a:rPr lang="en-US" dirty="0"/>
              <a:t>Confirm Mike Montemurro as </a:t>
            </a:r>
            <a:r>
              <a:rPr lang="en-US" dirty="0" err="1"/>
              <a:t>TGme</a:t>
            </a:r>
            <a:r>
              <a:rPr lang="en-US" dirty="0"/>
              <a:t> chair.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Moved: Matthew Fischer</a:t>
            </a:r>
          </a:p>
          <a:p>
            <a:r>
              <a:rPr lang="en-US" dirty="0"/>
              <a:t>Seconded: Dan Harkins</a:t>
            </a:r>
          </a:p>
          <a:p>
            <a:r>
              <a:rPr lang="en-US" dirty="0"/>
              <a:t>Result: Approved unanimously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2021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42482979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2: </a:t>
            </a:r>
            <a:r>
              <a:rPr lang="en-GB" dirty="0" err="1"/>
              <a:t>TGbh</a:t>
            </a:r>
            <a:r>
              <a:rPr lang="en-GB" dirty="0"/>
              <a:t> chair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1"/>
            <a:ext cx="11353800" cy="4494214"/>
          </a:xfrm>
        </p:spPr>
        <p:txBody>
          <a:bodyPr/>
          <a:lstStyle/>
          <a:p>
            <a:r>
              <a:rPr lang="en-US" dirty="0"/>
              <a:t>Confirm Mark Hamilton as </a:t>
            </a:r>
            <a:r>
              <a:rPr lang="en-US" dirty="0" err="1"/>
              <a:t>TGbh</a:t>
            </a:r>
            <a:r>
              <a:rPr lang="en-US" dirty="0"/>
              <a:t> chair.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Moved: Edward Au</a:t>
            </a:r>
          </a:p>
          <a:p>
            <a:r>
              <a:rPr lang="en-US" dirty="0"/>
              <a:t>Seconded: Allan Jones</a:t>
            </a:r>
          </a:p>
          <a:p>
            <a:r>
              <a:rPr lang="en-US" dirty="0"/>
              <a:t>Result: Approved unanimously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2021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4905566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3: </a:t>
            </a:r>
            <a:r>
              <a:rPr lang="en-GB" dirty="0" err="1"/>
              <a:t>TGbi</a:t>
            </a:r>
            <a:r>
              <a:rPr lang="en-GB" dirty="0"/>
              <a:t> chair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1"/>
            <a:ext cx="11353800" cy="4494214"/>
          </a:xfrm>
        </p:spPr>
        <p:txBody>
          <a:bodyPr/>
          <a:lstStyle/>
          <a:p>
            <a:r>
              <a:rPr lang="en-US" dirty="0"/>
              <a:t>Confirm Carol Ansley as </a:t>
            </a:r>
            <a:r>
              <a:rPr lang="en-US" dirty="0" err="1"/>
              <a:t>TGbi</a:t>
            </a:r>
            <a:r>
              <a:rPr lang="en-US" dirty="0"/>
              <a:t> chair.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Moved: </a:t>
            </a:r>
            <a:r>
              <a:rPr lang="en-US" dirty="0" err="1"/>
              <a:t>Jouni</a:t>
            </a:r>
            <a:r>
              <a:rPr lang="en-US" dirty="0"/>
              <a:t> </a:t>
            </a:r>
            <a:r>
              <a:rPr lang="en-US" dirty="0" err="1"/>
              <a:t>Malinen</a:t>
            </a:r>
            <a:endParaRPr lang="en-US" dirty="0"/>
          </a:p>
          <a:p>
            <a:r>
              <a:rPr lang="en-US" dirty="0"/>
              <a:t>Seconded: Lei Wang</a:t>
            </a:r>
          </a:p>
          <a:p>
            <a:r>
              <a:rPr lang="en-US" dirty="0"/>
              <a:t>Result: Approved unanimously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2021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27493573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4142" y="3200400"/>
            <a:ext cx="10363200" cy="1362075"/>
          </a:xfrm>
        </p:spPr>
        <p:txBody>
          <a:bodyPr/>
          <a:lstStyle/>
          <a:p>
            <a:pPr algn="ctr"/>
            <a:r>
              <a:rPr lang="en-US" dirty="0"/>
              <a:t>TUESDAY (March 16)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March 2021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0BE55B-3704-4B14-BBE3-5DAA53BB4213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9471736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Poll: Future Meetings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1"/>
            <a:ext cx="11353800" cy="4494214"/>
          </a:xfrm>
        </p:spPr>
        <p:txBody>
          <a:bodyPr/>
          <a:lstStyle/>
          <a:p>
            <a:r>
              <a:rPr lang="en-US" sz="2800" dirty="0"/>
              <a:t>When do you expect the next in person 802.11 Session will be?</a:t>
            </a:r>
            <a:endParaRPr lang="en-US" sz="2400" b="0" dirty="0"/>
          </a:p>
          <a:p>
            <a:pPr lvl="1"/>
            <a:r>
              <a:rPr lang="en-US" sz="2400" dirty="0"/>
              <a:t>A.	</a:t>
            </a:r>
            <a:r>
              <a:rPr lang="en-US" sz="2400" b="0" dirty="0"/>
              <a:t>July 2021 - </a:t>
            </a:r>
          </a:p>
          <a:p>
            <a:pPr lvl="1"/>
            <a:r>
              <a:rPr lang="en-US" sz="2400" dirty="0"/>
              <a:t>B.		</a:t>
            </a:r>
            <a:r>
              <a:rPr lang="en-US" sz="2400" b="0" dirty="0"/>
              <a:t>Sept 2021 -</a:t>
            </a:r>
          </a:p>
          <a:p>
            <a:pPr lvl="1"/>
            <a:r>
              <a:rPr lang="en-US" sz="2400" dirty="0"/>
              <a:t>C. 	</a:t>
            </a:r>
            <a:r>
              <a:rPr lang="en-US" sz="2400" b="0" dirty="0"/>
              <a:t>Nov 2021 -</a:t>
            </a:r>
          </a:p>
          <a:p>
            <a:pPr lvl="1"/>
            <a:r>
              <a:rPr lang="en-US" sz="2400" dirty="0"/>
              <a:t>D. 	</a:t>
            </a:r>
            <a:r>
              <a:rPr lang="en-US" sz="2400" b="0" dirty="0"/>
              <a:t>After 2021 -</a:t>
            </a:r>
            <a:endParaRPr lang="en-US" sz="2400" dirty="0"/>
          </a:p>
          <a:p>
            <a:pPr lvl="1"/>
            <a:r>
              <a:rPr lang="en-US" sz="2400" b="0" dirty="0"/>
              <a:t>No Answer -</a:t>
            </a:r>
            <a:endParaRPr lang="en-US" sz="1800" b="0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2021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39824987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802.11 template widescreen</Template>
  <TotalTime>0</TotalTime>
  <Words>804</Words>
  <Application>Microsoft Office PowerPoint</Application>
  <PresentationFormat>Widescreen</PresentationFormat>
  <Paragraphs>192</Paragraphs>
  <Slides>17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0" baseType="lpstr">
      <vt:lpstr>Times New Roman</vt:lpstr>
      <vt:lpstr>Office Theme</vt:lpstr>
      <vt:lpstr>Document</vt:lpstr>
      <vt:lpstr>802.11 March 2021 WG Motions</vt:lpstr>
      <vt:lpstr>Abstract</vt:lpstr>
      <vt:lpstr>MONDAY (March 8)</vt:lpstr>
      <vt:lpstr>Straw Poll: New Attendees</vt:lpstr>
      <vt:lpstr>Motion 1: TGme chair</vt:lpstr>
      <vt:lpstr>Motion 2: TGbh chair</vt:lpstr>
      <vt:lpstr>Motion 3: TGbi chair</vt:lpstr>
      <vt:lpstr>TUESDAY (March 16)</vt:lpstr>
      <vt:lpstr>Straw Poll: Future Meetings</vt:lpstr>
      <vt:lpstr>Motion 4: TGme vice-chairs</vt:lpstr>
      <vt:lpstr>Motion 5: TGbh vice-chairs</vt:lpstr>
      <vt:lpstr>Motion 6: TGbi vice-chairs</vt:lpstr>
      <vt:lpstr>Motion 7: IEEE Std 802.11-2020 to ISO</vt:lpstr>
      <vt:lpstr>Motion 8: TGbh WFA Liaison</vt:lpstr>
      <vt:lpstr>Motion 9: TGbh WBA Liaison</vt:lpstr>
      <vt:lpstr>EC Motions thursday (MARCH 18)</vt:lpstr>
      <vt:lpstr>Motion 1: IEEE Std 802.11-2020 to ISO</vt:lpstr>
    </vt:vector>
  </TitlesOfParts>
  <Company>HP Enterprise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November2020 WG Motions</dc:title>
  <dc:creator>Stephen McCan</dc:creator>
  <cp:keywords>11-20-1635r3</cp:keywords>
  <cp:lastModifiedBy>Stephen McCann</cp:lastModifiedBy>
  <cp:revision>811</cp:revision>
  <cp:lastPrinted>1601-01-01T00:00:00Z</cp:lastPrinted>
  <dcterms:created xsi:type="dcterms:W3CDTF">2018-05-10T16:45:22Z</dcterms:created>
  <dcterms:modified xsi:type="dcterms:W3CDTF">2021-03-16T09:08:58Z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5026e841-fe76-4a06-a762-5d3aa4a6033b</vt:lpwstr>
  </property>
  <property fmtid="{D5CDD505-2E9C-101B-9397-08002B2CF9AE}" pid="3" name="CTP_TimeStamp">
    <vt:lpwstr>2020-01-17 18:33:44Z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