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01" r:id="rId10"/>
    <p:sldId id="619" r:id="rId11"/>
    <p:sldId id="609" r:id="rId12"/>
    <p:sldId id="62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0" d="100"/>
          <a:sy n="90" d="100"/>
        </p:scale>
        <p:origin x="114" y="6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Request IEEE 802 LMSC to submit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7361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submission on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Yes: x, No: x, Abstain 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7235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 for opening plenary motion results and </a:t>
            </a:r>
            <a:r>
              <a:rPr lang="en-US" b="0"/>
              <a:t>EC motions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Are you a new attendee to IEEE 802.11?</a:t>
            </a:r>
          </a:p>
          <a:p>
            <a:r>
              <a:rPr lang="en-US" dirty="0"/>
              <a:t>Y:  11</a:t>
            </a:r>
          </a:p>
          <a:p>
            <a:r>
              <a:rPr lang="en-US" dirty="0"/>
              <a:t>N</a:t>
            </a:r>
            <a:r>
              <a:rPr lang="en-US"/>
              <a:t>:  164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9</a:t>
            </a:r>
            <a:r>
              <a:rPr lang="en-US" baseline="30000" dirty="0"/>
              <a:t>th</a:t>
            </a:r>
            <a:r>
              <a:rPr lang="en-US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Mike Montemurro as </a:t>
            </a:r>
            <a:r>
              <a:rPr lang="en-US" dirty="0" err="1"/>
              <a:t>TGme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Matthew Fischer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Mark Hamilton as </a:t>
            </a:r>
            <a:r>
              <a:rPr lang="en-US" dirty="0" err="1"/>
              <a:t>TGbh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Allan Jones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Carol Ansley as </a:t>
            </a:r>
            <a:r>
              <a:rPr lang="en-US" dirty="0" err="1"/>
              <a:t>TGbi</a:t>
            </a:r>
            <a:r>
              <a:rPr lang="en-US" dirty="0"/>
              <a:t>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Seconded: Lei Wang</a:t>
            </a:r>
          </a:p>
          <a:p>
            <a:r>
              <a:rPr lang="en-US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  <a:endParaRPr lang="en-US" sz="2400" b="0" dirty="0"/>
          </a:p>
          <a:p>
            <a:pPr lvl="1"/>
            <a:r>
              <a:rPr lang="en-US" sz="2400" dirty="0"/>
              <a:t>A.	</a:t>
            </a:r>
            <a:r>
              <a:rPr lang="en-US" sz="2400" b="0" dirty="0"/>
              <a:t>July 2021 - </a:t>
            </a:r>
          </a:p>
          <a:p>
            <a:pPr lvl="1"/>
            <a:r>
              <a:rPr lang="en-US" sz="2400" dirty="0"/>
              <a:t>B.		</a:t>
            </a:r>
            <a:r>
              <a:rPr lang="en-US" sz="2400" b="0" dirty="0"/>
              <a:t>Sept 2021 -</a:t>
            </a:r>
          </a:p>
          <a:p>
            <a:pPr lvl="1"/>
            <a:r>
              <a:rPr lang="en-US" sz="2400" dirty="0"/>
              <a:t>C. 	</a:t>
            </a:r>
            <a:r>
              <a:rPr lang="en-US" sz="2400" b="0" dirty="0"/>
              <a:t>Nov 2021 -</a:t>
            </a:r>
          </a:p>
          <a:p>
            <a:pPr lvl="1"/>
            <a:r>
              <a:rPr lang="en-US" sz="2400" dirty="0"/>
              <a:t>D. 	</a:t>
            </a:r>
            <a:r>
              <a:rPr lang="en-US" sz="2400" b="0" dirty="0"/>
              <a:t>After 2021 -</a:t>
            </a:r>
            <a:endParaRPr lang="en-US" sz="2400" dirty="0"/>
          </a:p>
          <a:p>
            <a:pPr lvl="1"/>
            <a:r>
              <a:rPr lang="en-US" sz="2400" b="0" dirty="0"/>
              <a:t>No Answer -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430</Words>
  <Application>Microsoft Office PowerPoint</Application>
  <PresentationFormat>Widescreen</PresentationFormat>
  <Paragraphs>127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Straw Poll: Future Meetings</vt:lpstr>
      <vt:lpstr>Motion 4: IEEE Std 802.11-2020 to ISO</vt:lpstr>
      <vt:lpstr>EC Motions thursday (MARCH 18)</vt:lpstr>
      <vt:lpstr>Motion 1: IEEE Std 802.11-2020 to ISO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804</cp:revision>
  <cp:lastPrinted>1601-01-01T00:00:00Z</cp:lastPrinted>
  <dcterms:created xsi:type="dcterms:W3CDTF">2018-05-10T16:45:22Z</dcterms:created>
  <dcterms:modified xsi:type="dcterms:W3CDTF">2021-03-08T18:15:42Z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