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530" r:id="rId3"/>
    <p:sldId id="580" r:id="rId4"/>
    <p:sldId id="618" r:id="rId5"/>
    <p:sldId id="606" r:id="rId6"/>
    <p:sldId id="616" r:id="rId7"/>
    <p:sldId id="617" r:id="rId8"/>
    <p:sldId id="615" r:id="rId9"/>
    <p:sldId id="601" r:id="rId10"/>
    <p:sldId id="619" r:id="rId11"/>
    <p:sldId id="609" r:id="rId12"/>
    <p:sldId id="620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444" autoAdjust="0"/>
    <p:restoredTop sz="96563" autoAdjust="0"/>
  </p:normalViewPr>
  <p:slideViewPr>
    <p:cSldViewPr>
      <p:cViewPr varScale="1">
        <p:scale>
          <a:sx n="90" d="100"/>
          <a:sy n="90" d="100"/>
        </p:scale>
        <p:origin x="114" y="6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802.11-21/0215r1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802.11-21/0215r1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802.11-21/0215r1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802.11-21/0215r1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802.11-21/0215r1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March 2021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2021-03-08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9389346"/>
              </p:ext>
            </p:extLst>
          </p:nvPr>
        </p:nvGraphicFramePr>
        <p:xfrm>
          <a:off x="998538" y="2435225"/>
          <a:ext cx="9918700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5244" progId="Word.Document.8">
                  <p:embed/>
                </p:oleObj>
              </mc:Choice>
              <mc:Fallback>
                <p:oleObj name="Document" r:id="rId3" imgW="10439485" imgH="25452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35225"/>
                        <a:ext cx="9918700" cy="2406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IEEE Std 802.11-2020 to ISO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Request IEEE 802 LMSC to submit IEEE Std 802.11-2020 to ISO/IEC JTC1/SC6 for adoption under the PSDO agreement.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</a:t>
            </a:r>
          </a:p>
          <a:p>
            <a:r>
              <a:rPr lang="en-US" dirty="0"/>
              <a:t>Seconded: </a:t>
            </a:r>
          </a:p>
          <a:p>
            <a:r>
              <a:rPr lang="en-US" dirty="0"/>
              <a:t>Result: Yes: x, No: x, Abstain x: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573614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EC Motions</a:t>
            </a:r>
            <a:br>
              <a:rPr lang="en-US" dirty="0"/>
            </a:br>
            <a:r>
              <a:rPr lang="en-US" dirty="0" err="1"/>
              <a:t>thursday</a:t>
            </a:r>
            <a:r>
              <a:rPr lang="en-US" dirty="0"/>
              <a:t> (MARCH 18)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34812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IEEE Std 802.11-2020 to ISO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Approve submission on IEEE Std 802.11-2020 to ISO/IEC JTC1/SC6 for adoption under the PSDO agreement.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Dorothy Stanley</a:t>
            </a:r>
          </a:p>
          <a:p>
            <a:r>
              <a:rPr lang="en-US" dirty="0"/>
              <a:t>Seconded: Jon Rosdahl</a:t>
            </a:r>
          </a:p>
          <a:p>
            <a:r>
              <a:rPr lang="en-US" dirty="0"/>
              <a:t>Result: Yes: x, No: x, Abstain x: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672354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motions that are brought to the March 2021 802.11 WG electronic plenary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Initial</a:t>
            </a:r>
          </a:p>
          <a:p>
            <a:r>
              <a:rPr lang="en-US" b="0" dirty="0"/>
              <a:t>R1 Update for opening plenary motion results and </a:t>
            </a:r>
            <a:r>
              <a:rPr lang="en-US" b="0"/>
              <a:t>EC motions</a:t>
            </a:r>
            <a:endParaRPr lang="en-US" b="0" dirty="0"/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(March 8)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800" dirty="0"/>
              <a:t>Are you a new attendee to IEEE 802.11?</a:t>
            </a:r>
          </a:p>
          <a:p>
            <a:r>
              <a:rPr lang="en-US" dirty="0"/>
              <a:t>Y:  11</a:t>
            </a:r>
          </a:p>
          <a:p>
            <a:r>
              <a:rPr lang="en-US" dirty="0"/>
              <a:t>N</a:t>
            </a:r>
            <a:r>
              <a:rPr lang="en-US"/>
              <a:t>:  164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Note: New Attendees session: Tuesday March 9</a:t>
            </a:r>
            <a:r>
              <a:rPr lang="en-US" baseline="30000" dirty="0"/>
              <a:t>th</a:t>
            </a:r>
            <a:r>
              <a:rPr lang="en-US" dirty="0"/>
              <a:t> 09:00 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GB" dirty="0" err="1"/>
              <a:t>TGme</a:t>
            </a:r>
            <a:r>
              <a:rPr lang="en-GB" dirty="0"/>
              <a:t> chair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Confirm Mike Montemurro as </a:t>
            </a:r>
            <a:r>
              <a:rPr lang="en-US" dirty="0" err="1"/>
              <a:t>TGme</a:t>
            </a:r>
            <a:r>
              <a:rPr lang="en-US" dirty="0"/>
              <a:t> 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Matthew Fischer</a:t>
            </a:r>
          </a:p>
          <a:p>
            <a:r>
              <a:rPr lang="en-US" dirty="0"/>
              <a:t>Seconded: Dan Harkins</a:t>
            </a:r>
          </a:p>
          <a:p>
            <a:r>
              <a:rPr lang="en-US" dirty="0"/>
              <a:t>Result: Approved unanimously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248297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dirty="0" err="1"/>
              <a:t>TGbh</a:t>
            </a:r>
            <a:r>
              <a:rPr lang="en-GB" dirty="0"/>
              <a:t> chair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Confirm Mark Hamilton as </a:t>
            </a:r>
            <a:r>
              <a:rPr lang="en-US" dirty="0" err="1"/>
              <a:t>TGbh</a:t>
            </a:r>
            <a:r>
              <a:rPr lang="en-US" dirty="0"/>
              <a:t> 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Edward Au</a:t>
            </a:r>
          </a:p>
          <a:p>
            <a:r>
              <a:rPr lang="en-US" dirty="0"/>
              <a:t>Seconded: Allan Jones</a:t>
            </a:r>
          </a:p>
          <a:p>
            <a:r>
              <a:rPr lang="en-US" dirty="0"/>
              <a:t>Result: Approved unanimously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90556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dirty="0" err="1"/>
              <a:t>TGbi</a:t>
            </a:r>
            <a:r>
              <a:rPr lang="en-GB" dirty="0"/>
              <a:t> chair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Confirm Carol Ansley as </a:t>
            </a:r>
            <a:r>
              <a:rPr lang="en-US" dirty="0" err="1"/>
              <a:t>TGbi</a:t>
            </a:r>
            <a:r>
              <a:rPr lang="en-US" dirty="0"/>
              <a:t> 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endParaRPr lang="en-US" dirty="0"/>
          </a:p>
          <a:p>
            <a:r>
              <a:rPr lang="en-US" dirty="0"/>
              <a:t>Seconded: Lei Wang</a:t>
            </a:r>
          </a:p>
          <a:p>
            <a:r>
              <a:rPr lang="en-US" dirty="0"/>
              <a:t>Result: Approved unanimously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749357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TUESDAY (March 16)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Future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800" dirty="0"/>
              <a:t>When do you expect the next in person 802.11 Session will be?</a:t>
            </a:r>
            <a:endParaRPr lang="en-US" sz="2400" b="0" dirty="0"/>
          </a:p>
          <a:p>
            <a:pPr lvl="1"/>
            <a:r>
              <a:rPr lang="en-US" sz="2400" dirty="0"/>
              <a:t>A.	</a:t>
            </a:r>
            <a:r>
              <a:rPr lang="en-US" sz="2400" b="0" dirty="0"/>
              <a:t>July 2021 - </a:t>
            </a:r>
          </a:p>
          <a:p>
            <a:pPr lvl="1"/>
            <a:r>
              <a:rPr lang="en-US" sz="2400" dirty="0"/>
              <a:t>B.		</a:t>
            </a:r>
            <a:r>
              <a:rPr lang="en-US" sz="2400" b="0" dirty="0"/>
              <a:t>Sept 2021 -</a:t>
            </a:r>
          </a:p>
          <a:p>
            <a:pPr lvl="1"/>
            <a:r>
              <a:rPr lang="en-US" sz="2400" dirty="0"/>
              <a:t>C. 	</a:t>
            </a:r>
            <a:r>
              <a:rPr lang="en-US" sz="2400" b="0" dirty="0"/>
              <a:t>Nov 2021 -</a:t>
            </a:r>
          </a:p>
          <a:p>
            <a:pPr lvl="1"/>
            <a:r>
              <a:rPr lang="en-US" sz="2400" dirty="0"/>
              <a:t>D. 	</a:t>
            </a:r>
            <a:r>
              <a:rPr lang="en-US" sz="2400" b="0" dirty="0"/>
              <a:t>After 2021 -</a:t>
            </a:r>
            <a:endParaRPr lang="en-US" sz="2400" dirty="0"/>
          </a:p>
          <a:p>
            <a:pPr lvl="1"/>
            <a:r>
              <a:rPr lang="en-US" sz="2400" b="0" dirty="0"/>
              <a:t>No Answer -</a:t>
            </a:r>
            <a:endParaRPr lang="en-US" sz="1800" b="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982498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430</Words>
  <Application>Microsoft Office PowerPoint</Application>
  <PresentationFormat>Widescreen</PresentationFormat>
  <Paragraphs>127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Times New Roman</vt:lpstr>
      <vt:lpstr>Office Theme</vt:lpstr>
      <vt:lpstr>Document</vt:lpstr>
      <vt:lpstr>802.11 March 2021 WG Motions</vt:lpstr>
      <vt:lpstr>Abstract</vt:lpstr>
      <vt:lpstr>MONDAY (March 8)</vt:lpstr>
      <vt:lpstr>Straw Poll: New Attendees</vt:lpstr>
      <vt:lpstr>Motion 1: TGme chair</vt:lpstr>
      <vt:lpstr>Motion 2: TGbh chair</vt:lpstr>
      <vt:lpstr>Motion 3: TGbi chair</vt:lpstr>
      <vt:lpstr>TUESDAY (March 16)</vt:lpstr>
      <vt:lpstr>Straw Poll: Future Meetings</vt:lpstr>
      <vt:lpstr>Motion 4: IEEE Std 802.11-2020 to ISO</vt:lpstr>
      <vt:lpstr>EC Motions thursday (MARCH 18)</vt:lpstr>
      <vt:lpstr>Motion 1: IEEE Std 802.11-2020 to ISO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November2020 WG Motions</dc:title>
  <dc:creator>Stephen McCan</dc:creator>
  <cp:keywords>11-20-1635r3</cp:keywords>
  <cp:lastModifiedBy>Stephen McCann</cp:lastModifiedBy>
  <cp:revision>804</cp:revision>
  <cp:lastPrinted>1601-01-01T00:00:00Z</cp:lastPrinted>
  <dcterms:created xsi:type="dcterms:W3CDTF">2018-05-10T16:45:22Z</dcterms:created>
  <dcterms:modified xsi:type="dcterms:W3CDTF">2021-03-08T18:15:42Z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