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580" r:id="rId4"/>
    <p:sldId id="618" r:id="rId5"/>
    <p:sldId id="606" r:id="rId6"/>
    <p:sldId id="616" r:id="rId7"/>
    <p:sldId id="617" r:id="rId8"/>
    <p:sldId id="615" r:id="rId9"/>
    <p:sldId id="601" r:id="rId10"/>
    <p:sldId id="60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85" d="100"/>
          <a:sy n="85" d="100"/>
        </p:scale>
        <p:origin x="90" y="5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802.11-21/0215r0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802.11-21/0215r0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802.11-21/0215r0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r>
              <a:rPr lang="en-US" dirty="0" err="1"/>
              <a:t>thursday</a:t>
            </a:r>
            <a:r>
              <a:rPr lang="en-US" dirty="0"/>
              <a:t> (MARCH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348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March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Are you a new attendee to IEEE 802.11?</a:t>
            </a:r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9</a:t>
            </a:r>
            <a:r>
              <a:rPr lang="en-US" baseline="30000" dirty="0"/>
              <a:t>th</a:t>
            </a:r>
            <a:r>
              <a:rPr lang="en-US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TGme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Mike Montemurro as </a:t>
            </a:r>
            <a:r>
              <a:rPr lang="en-US" dirty="0" err="1"/>
              <a:t>TGme</a:t>
            </a:r>
            <a:r>
              <a:rPr lang="en-US" dirty="0"/>
              <a:t>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x, No: x, Abstain 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TGbh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Mark Hamilton as </a:t>
            </a:r>
            <a:r>
              <a:rPr lang="en-US" dirty="0" err="1"/>
              <a:t>TGbh</a:t>
            </a:r>
            <a:r>
              <a:rPr lang="en-US" dirty="0"/>
              <a:t>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x, No: x, Abstain 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9055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TGbi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Carol Ansley as </a:t>
            </a:r>
            <a:r>
              <a:rPr lang="en-US" dirty="0" err="1"/>
              <a:t>TGbi</a:t>
            </a:r>
            <a:r>
              <a:rPr lang="en-US" dirty="0"/>
              <a:t>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x, No: x, Abstain 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935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(March 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  <a:endParaRPr lang="en-US" sz="2400" b="0" dirty="0"/>
          </a:p>
          <a:p>
            <a:pPr lvl="1"/>
            <a:r>
              <a:rPr lang="en-US" sz="2400" dirty="0"/>
              <a:t>A.	</a:t>
            </a:r>
            <a:r>
              <a:rPr lang="en-US" sz="2400" b="0" dirty="0"/>
              <a:t>July 2021 - </a:t>
            </a:r>
          </a:p>
          <a:p>
            <a:pPr lvl="1"/>
            <a:r>
              <a:rPr lang="en-US" sz="2400" dirty="0"/>
              <a:t>B.		</a:t>
            </a:r>
            <a:r>
              <a:rPr lang="en-US" sz="2400" b="0" dirty="0"/>
              <a:t>Sept 2021 -</a:t>
            </a:r>
          </a:p>
          <a:p>
            <a:pPr lvl="1"/>
            <a:r>
              <a:rPr lang="en-US" sz="2400" dirty="0"/>
              <a:t>C. 	</a:t>
            </a:r>
            <a:r>
              <a:rPr lang="en-US" sz="2400" b="0" dirty="0"/>
              <a:t>Nov 2021 -</a:t>
            </a:r>
          </a:p>
          <a:p>
            <a:pPr lvl="1"/>
            <a:r>
              <a:rPr lang="en-US" sz="2400" dirty="0"/>
              <a:t>D. 	</a:t>
            </a:r>
            <a:r>
              <a:rPr lang="en-US" sz="2400" b="0" dirty="0"/>
              <a:t>After 2021 -</a:t>
            </a:r>
            <a:endParaRPr lang="en-US" sz="2400" dirty="0"/>
          </a:p>
          <a:p>
            <a:pPr lvl="1"/>
            <a:r>
              <a:rPr lang="en-US" sz="2400" b="0" dirty="0"/>
              <a:t>No Answer -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320</Words>
  <Application>Microsoft Office PowerPoint</Application>
  <PresentationFormat>Widescreen</PresentationFormat>
  <Paragraphs>100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Office Theme</vt:lpstr>
      <vt:lpstr>Document</vt:lpstr>
      <vt:lpstr>802.11 March 2021 WG Motions</vt:lpstr>
      <vt:lpstr>Abstract</vt:lpstr>
      <vt:lpstr>MONDAY (March 8)</vt:lpstr>
      <vt:lpstr>Straw Poll: New Attendees</vt:lpstr>
      <vt:lpstr>Motion 1: TGme chair</vt:lpstr>
      <vt:lpstr>Motion 2: TGbh chair</vt:lpstr>
      <vt:lpstr>Motion 3: TGbi chair</vt:lpstr>
      <vt:lpstr>TUESDAY (March 16)</vt:lpstr>
      <vt:lpstr>Straw Poll: Future Meetings</vt:lpstr>
      <vt:lpstr>EC Motions thursday (MARCH 18)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798</cp:revision>
  <cp:lastPrinted>1601-01-01T00:00:00Z</cp:lastPrinted>
  <dcterms:created xsi:type="dcterms:W3CDTF">2018-05-10T16:45:22Z</dcterms:created>
  <dcterms:modified xsi:type="dcterms:W3CDTF">2021-03-05T08:35:13Z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