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256" r:id="rId5"/>
    <p:sldId id="257" r:id="rId6"/>
    <p:sldId id="265" r:id="rId7"/>
    <p:sldId id="393" r:id="rId8"/>
    <p:sldId id="426" r:id="rId9"/>
    <p:sldId id="394" r:id="rId10"/>
    <p:sldId id="368" r:id="rId11"/>
    <p:sldId id="268" r:id="rId12"/>
    <p:sldId id="283" r:id="rId13"/>
    <p:sldId id="284" r:id="rId14"/>
    <p:sldId id="280" r:id="rId15"/>
    <p:sldId id="372" r:id="rId16"/>
    <p:sldId id="367" r:id="rId17"/>
    <p:sldId id="371" r:id="rId18"/>
    <p:sldId id="427" r:id="rId19"/>
    <p:sldId id="428" r:id="rId20"/>
    <p:sldId id="429" r:id="rId21"/>
    <p:sldId id="430" r:id="rId22"/>
    <p:sldId id="415" r:id="rId23"/>
    <p:sldId id="419" r:id="rId24"/>
    <p:sldId id="431" r:id="rId25"/>
    <p:sldId id="432" r:id="rId26"/>
    <p:sldId id="433" r:id="rId27"/>
    <p:sldId id="27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F87AC5-E844-4425-974F-7EF5148D3E16}" v="5" dt="2021-03-09T17:43:20.9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89" d="100"/>
          <a:sy n="89"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5BF87AC5-E844-4425-974F-7EF5148D3E16}"/>
    <pc:docChg chg="undo custSel modSld modMainMaster">
      <pc:chgData name="Joseph Levy" userId="3766db8f-7892-44ce-ae9b-8fce39950acf" providerId="ADAL" clId="{5BF87AC5-E844-4425-974F-7EF5148D3E16}" dt="2021-03-09T17:47:15.511" v="311" actId="6549"/>
      <pc:docMkLst>
        <pc:docMk/>
      </pc:docMkLst>
      <pc:sldChg chg="modSp mod">
        <pc:chgData name="Joseph Levy" userId="3766db8f-7892-44ce-ae9b-8fce39950acf" providerId="ADAL" clId="{5BF87AC5-E844-4425-974F-7EF5148D3E16}" dt="2021-03-09T14:54:31.070" v="125" actId="20577"/>
        <pc:sldMkLst>
          <pc:docMk/>
          <pc:sldMk cId="0" sldId="257"/>
        </pc:sldMkLst>
        <pc:spChg chg="mod">
          <ac:chgData name="Joseph Levy" userId="3766db8f-7892-44ce-ae9b-8fce39950acf" providerId="ADAL" clId="{5BF87AC5-E844-4425-974F-7EF5148D3E16}" dt="2021-03-09T14:54:31.070" v="125" actId="20577"/>
          <ac:spMkLst>
            <pc:docMk/>
            <pc:sldMk cId="0" sldId="257"/>
            <ac:spMk id="3" creationId="{443B98C9-C847-4EA9-A208-0AE53C2FE4EA}"/>
          </ac:spMkLst>
        </pc:spChg>
      </pc:sldChg>
      <pc:sldChg chg="modSp mod">
        <pc:chgData name="Joseph Levy" userId="3766db8f-7892-44ce-ae9b-8fce39950acf" providerId="ADAL" clId="{5BF87AC5-E844-4425-974F-7EF5148D3E16}" dt="2021-03-09T14:56:25.934" v="154" actId="20577"/>
        <pc:sldMkLst>
          <pc:docMk/>
          <pc:sldMk cId="228013750" sldId="372"/>
        </pc:sldMkLst>
        <pc:spChg chg="mod">
          <ac:chgData name="Joseph Levy" userId="3766db8f-7892-44ce-ae9b-8fce39950acf" providerId="ADAL" clId="{5BF87AC5-E844-4425-974F-7EF5148D3E16}" dt="2021-03-09T14:56:25.934" v="154" actId="20577"/>
          <ac:spMkLst>
            <pc:docMk/>
            <pc:sldMk cId="228013750" sldId="372"/>
            <ac:spMk id="3" creationId="{FBED7279-1AEF-4601-9E91-E8A0F406CE2C}"/>
          </ac:spMkLst>
        </pc:spChg>
      </pc:sldChg>
      <pc:sldChg chg="modSp mod">
        <pc:chgData name="Joseph Levy" userId="3766db8f-7892-44ce-ae9b-8fce39950acf" providerId="ADAL" clId="{5BF87AC5-E844-4425-974F-7EF5148D3E16}" dt="2021-03-09T14:54:56.680" v="130" actId="13926"/>
        <pc:sldMkLst>
          <pc:docMk/>
          <pc:sldMk cId="1942127335" sldId="393"/>
        </pc:sldMkLst>
        <pc:spChg chg="mod">
          <ac:chgData name="Joseph Levy" userId="3766db8f-7892-44ce-ae9b-8fce39950acf" providerId="ADAL" clId="{5BF87AC5-E844-4425-974F-7EF5148D3E16}" dt="2021-03-09T14:54:56.680" v="130" actId="13926"/>
          <ac:spMkLst>
            <pc:docMk/>
            <pc:sldMk cId="1942127335" sldId="393"/>
            <ac:spMk id="20483" creationId="{00000000-0000-0000-0000-000000000000}"/>
          </ac:spMkLst>
        </pc:spChg>
      </pc:sldChg>
      <pc:sldChg chg="modSp mod">
        <pc:chgData name="Joseph Levy" userId="3766db8f-7892-44ce-ae9b-8fce39950acf" providerId="ADAL" clId="{5BF87AC5-E844-4425-974F-7EF5148D3E16}" dt="2021-03-09T17:47:15.511" v="311" actId="6549"/>
        <pc:sldMkLst>
          <pc:docMk/>
          <pc:sldMk cId="2282187414" sldId="427"/>
        </pc:sldMkLst>
        <pc:spChg chg="mod">
          <ac:chgData name="Joseph Levy" userId="3766db8f-7892-44ce-ae9b-8fce39950acf" providerId="ADAL" clId="{5BF87AC5-E844-4425-974F-7EF5148D3E16}" dt="2021-03-09T17:47:15.511" v="311" actId="6549"/>
          <ac:spMkLst>
            <pc:docMk/>
            <pc:sldMk cId="2282187414" sldId="427"/>
            <ac:spMk id="3" creationId="{8EBFB1B0-D4CD-41CA-ADBC-D05AC0132624}"/>
          </ac:spMkLst>
        </pc:spChg>
      </pc:sldChg>
      <pc:sldChg chg="modSp mod">
        <pc:chgData name="Joseph Levy" userId="3766db8f-7892-44ce-ae9b-8fce39950acf" providerId="ADAL" clId="{5BF87AC5-E844-4425-974F-7EF5148D3E16}" dt="2021-03-09T15:13:12.707" v="175" actId="14100"/>
        <pc:sldMkLst>
          <pc:docMk/>
          <pc:sldMk cId="3844563764" sldId="431"/>
        </pc:sldMkLst>
        <pc:spChg chg="mod">
          <ac:chgData name="Joseph Levy" userId="3766db8f-7892-44ce-ae9b-8fce39950acf" providerId="ADAL" clId="{5BF87AC5-E844-4425-974F-7EF5148D3E16}" dt="2021-03-09T15:13:12.707" v="175" actId="14100"/>
          <ac:spMkLst>
            <pc:docMk/>
            <pc:sldMk cId="3844563764" sldId="431"/>
            <ac:spMk id="3" creationId="{672245C3-4AE9-45A0-B25E-9A1BB52963BF}"/>
          </ac:spMkLst>
        </pc:spChg>
      </pc:sldChg>
      <pc:sldMasterChg chg="modSp mod">
        <pc:chgData name="Joseph Levy" userId="3766db8f-7892-44ce-ae9b-8fce39950acf" providerId="ADAL" clId="{5BF87AC5-E844-4425-974F-7EF5148D3E16}" dt="2021-03-09T14:53:00.429" v="1" actId="6549"/>
        <pc:sldMasterMkLst>
          <pc:docMk/>
          <pc:sldMasterMk cId="0" sldId="2147483648"/>
        </pc:sldMasterMkLst>
        <pc:spChg chg="mod">
          <ac:chgData name="Joseph Levy" userId="3766db8f-7892-44ce-ae9b-8fce39950acf" providerId="ADAL" clId="{5BF87AC5-E844-4425-974F-7EF5148D3E16}" dt="2021-03-09T14:53:00.429"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7799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7744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0631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1/11-21-0148-00-AANI-ieee-802-11-aani-standing-committee-january-2021-interim-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413-AANI-aani-sc-technical-report-11-20-0013-way-forward.pptx" TargetMode="External"/><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January 2021 Interim </a:t>
            </a:r>
            <a:r>
              <a:rPr lang="en-US" dirty="0"/>
              <a:t>Telecons</a:t>
            </a:r>
            <a:r>
              <a:rPr lang="en-US" altLang="en-US" dirty="0"/>
              <a:t>:</a:t>
            </a:r>
            <a:br>
              <a:rPr lang="en-US" altLang="en-US" dirty="0"/>
            </a:br>
            <a:r>
              <a:rPr lang="en-US" altLang="en-US" dirty="0">
                <a:hlinkClick r:id="rId2"/>
              </a:rPr>
              <a:t>11-21/0148r0</a:t>
            </a:r>
            <a:r>
              <a:rPr lang="en-US" altLang="en-US" dirty="0"/>
              <a:t> </a:t>
            </a:r>
            <a:r>
              <a:rPr lang="en-US" altLang="en-US" sz="2000" b="0" dirty="0"/>
              <a:t>“</a:t>
            </a:r>
            <a:r>
              <a:rPr lang="en-US" sz="2000" b="0" dirty="0"/>
              <a:t>IEEE 802.11 AANI Standing Committee January 2021 Interim Meeting Minutes”</a:t>
            </a:r>
            <a:r>
              <a:rPr lang="en-US" altLang="en-US" sz="2000" b="0" dirty="0"/>
              <a:t> </a:t>
            </a:r>
          </a:p>
          <a:p>
            <a:r>
              <a:rPr lang="en-US" altLang="en-US" dirty="0"/>
              <a:t>	</a:t>
            </a:r>
            <a:r>
              <a:rPr lang="en-US" altLang="en-US" sz="2000" b="0" dirty="0"/>
              <a:t>Comments?</a:t>
            </a:r>
          </a:p>
          <a:p>
            <a:r>
              <a:rPr lang="en-US" altLang="en-US" b="0" dirty="0"/>
              <a:t> 	</a:t>
            </a:r>
            <a:r>
              <a:rPr lang="en-US" altLang="en-US" sz="2000" b="0" dirty="0"/>
              <a:t>Objections to approving the minutes by unanimous consent? </a:t>
            </a:r>
          </a:p>
          <a:p>
            <a:endParaRPr lang="en-US" altLang="en-US" sz="2000" b="0" dirty="0">
              <a:solidFill>
                <a:srgbClr val="92D050"/>
              </a:solidFill>
            </a:endParaRPr>
          </a:p>
          <a:p>
            <a:r>
              <a:rPr lang="en-US" altLang="en-US" dirty="0"/>
              <a:t>Minutes from AANI SC Teleconferences:</a:t>
            </a:r>
          </a:p>
          <a:p>
            <a:r>
              <a:rPr lang="en-US" altLang="en-US" sz="2000" b="0" dirty="0"/>
              <a:t>	None held</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a:t>
            </a:r>
            <a:r>
              <a:rPr lang="en-US" altLang="en-US" sz="16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600" b="0" dirty="0">
                <a:solidFill>
                  <a:schemeClr val="tx1"/>
                </a:solidFill>
              </a:rPr>
              <a:t>) – no Straw Polls  - 802 Tutorial (</a:t>
            </a:r>
            <a:r>
              <a:rPr lang="en-US" sz="16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a:t>
            </a:r>
            <a:r>
              <a:rPr lang="en-US" altLang="en-US" sz="16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600" b="0" dirty="0">
                <a:solidFill>
                  <a:schemeClr val="tx1"/>
                </a:solidFill>
              </a:rPr>
              <a:t>)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a:t>
            </a:r>
            <a:r>
              <a:rPr lang="en-US" altLang="en-US" sz="16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600" b="0" dirty="0">
                <a:solidFill>
                  <a:schemeClr val="tx1"/>
                </a:solidFill>
              </a:rPr>
              <a:t>)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a:t>
            </a:r>
            <a:r>
              <a:rPr lang="en-US" altLang="en-US" sz="16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6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(see minutes: </a:t>
            </a:r>
            <a:r>
              <a:rPr lang="en-US" altLang="en-US" sz="16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600" b="0" dirty="0">
                <a:solidFill>
                  <a:schemeClr val="tx1"/>
                </a:solidFill>
              </a:rPr>
              <a:t>) – reviewed: report status, the report 11-20/0013r10, completed comment resolution, approved a motioned to send </a:t>
            </a:r>
            <a:r>
              <a:rPr lang="en-US" altLang="en-US" sz="16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600" b="0" dirty="0">
                <a:solidFill>
                  <a:schemeClr val="tx1"/>
                </a:solidFill>
              </a:rPr>
              <a:t>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a:t>
            </a:r>
            <a:r>
              <a:rPr lang="en-US"/>
              <a:t>/introduction to the </a:t>
            </a:r>
            <a:r>
              <a:rPr lang="en-US" dirty="0"/>
              <a:t>WBA LS and Report </a:t>
            </a:r>
          </a:p>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2187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a:p>
            <a:pPr marL="857250" lvl="1" indent="-457200">
              <a:spcBef>
                <a:spcPts val="200"/>
              </a:spcBef>
              <a:buFont typeface="+mj-lt"/>
              <a:buAutoNum type="arabicPeriod"/>
              <a:defRPr/>
            </a:pPr>
            <a:r>
              <a:rPr lang="en-US" altLang="en-US" dirty="0"/>
              <a:t>Future Sessions Planning</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79604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93018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Reviewed: report status, the report 11-20/0013r10, completed comment resolution, approved a motioned to send 11-20/0013r10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32952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 (13 January)</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a:t>
            </a:r>
          </a:p>
          <a:p>
            <a:r>
              <a:rPr lang="en-US" sz="2000" dirty="0">
                <a:solidFill>
                  <a:schemeClr val="tx1"/>
                </a:solidFill>
              </a:rPr>
              <a:t>	Result: Y:20  N:0  A:8  DNV:8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March 2021</a:t>
            </a:r>
          </a:p>
          <a:p>
            <a:pPr algn="ctr"/>
            <a:r>
              <a:rPr lang="en-GB" dirty="0"/>
              <a:t>  Teleconferences – During 802.11 WG Plenary Meeting</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29217" y="4739798"/>
            <a:ext cx="9855201" cy="646331"/>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Changes made during the Tuesday 9 March 2021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1066798"/>
          </a:xfrm>
        </p:spPr>
        <p:txBody>
          <a:bodyPr/>
          <a:lstStyle/>
          <a:p>
            <a:r>
              <a:rPr lang="en-US" dirty="0"/>
              <a:t>WG Motion (15 January 2021):</a:t>
            </a:r>
            <a:br>
              <a:rPr lang="en-US" dirty="0"/>
            </a:br>
            <a:r>
              <a:rPr lang="en-US" dirty="0"/>
              <a:t>Motion 1: AANI report</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2133600"/>
            <a:ext cx="10361084" cy="4341813"/>
          </a:xfrm>
        </p:spPr>
        <p:txBody>
          <a:bodyPr/>
          <a:lstStyle/>
          <a:p>
            <a:r>
              <a:rPr lang="en-US" dirty="0"/>
              <a:t>Move to approve 11-20/0013r10 the “Draft technical report on interworking between 3GPP 5G network &amp; WLAN”, with editorial privileges given to the WG Chair.</a:t>
            </a:r>
          </a:p>
          <a:p>
            <a:endParaRPr lang="en-US" dirty="0"/>
          </a:p>
          <a:p>
            <a:r>
              <a:rPr lang="en-US" dirty="0"/>
              <a:t>Moved: Joseph Levy on behalf of AANI SC</a:t>
            </a:r>
          </a:p>
          <a:p>
            <a:r>
              <a:rPr lang="en-US" dirty="0"/>
              <a:t>Seconded: Rui Yang</a:t>
            </a:r>
          </a:p>
          <a:p>
            <a:r>
              <a:rPr lang="en-US" dirty="0"/>
              <a:t>Result: Yes: 39, No: 22, Abstain: 34 (Motion fails)</a:t>
            </a:r>
          </a:p>
          <a:p>
            <a:endParaRPr lang="en-US" dirty="0"/>
          </a:p>
          <a:p>
            <a:r>
              <a:rPr lang="en-US" dirty="0"/>
              <a:t>[AANI similar motion result: Result: Y:20  N:0  A:8  DNV:8]</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F7C2-0961-4640-BD3A-F5876F29D80D}"/>
              </a:ext>
            </a:extLst>
          </p:cNvPr>
          <p:cNvSpPr>
            <a:spLocks noGrp="1"/>
          </p:cNvSpPr>
          <p:nvPr>
            <p:ph type="title"/>
          </p:nvPr>
        </p:nvSpPr>
        <p:spPr/>
        <p:txBody>
          <a:bodyPr/>
          <a:lstStyle/>
          <a:p>
            <a:r>
              <a:rPr lang="en-US" dirty="0"/>
              <a:t>Technical Report Discussion</a:t>
            </a:r>
          </a:p>
        </p:txBody>
      </p:sp>
      <p:sp>
        <p:nvSpPr>
          <p:cNvPr id="3" name="Content Placeholder 2">
            <a:extLst>
              <a:ext uri="{FF2B5EF4-FFF2-40B4-BE49-F238E27FC236}">
                <a16:creationId xmlns:a16="http://schemas.microsoft.com/office/drawing/2014/main" id="{672245C3-4AE9-45A0-B25E-9A1BB52963BF}"/>
              </a:ext>
            </a:extLst>
          </p:cNvPr>
          <p:cNvSpPr>
            <a:spLocks noGrp="1"/>
          </p:cNvSpPr>
          <p:nvPr>
            <p:ph idx="1"/>
          </p:nvPr>
        </p:nvSpPr>
        <p:spPr>
          <a:xfrm>
            <a:off x="914401" y="1524000"/>
            <a:ext cx="10361084" cy="4876799"/>
          </a:xfrm>
        </p:spPr>
        <p:txBody>
          <a:bodyPr/>
          <a:lstStyle/>
          <a:p>
            <a:pPr marL="0" indent="0"/>
            <a:r>
              <a:rPr lang="en-US" sz="2800" dirty="0"/>
              <a:t>Status:</a:t>
            </a:r>
          </a:p>
          <a:p>
            <a:pPr marL="457200" indent="-457200">
              <a:buFont typeface="+mj-lt"/>
              <a:buAutoNum type="arabicPeriod"/>
            </a:pPr>
            <a:r>
              <a:rPr lang="en-US" dirty="0"/>
              <a:t>The AANI SC has agreed to send the report to 802.11 WG for approval</a:t>
            </a:r>
          </a:p>
          <a:p>
            <a:pPr marL="457200" indent="-457200">
              <a:buFont typeface="+mj-lt"/>
              <a:buAutoNum type="arabicPeriod"/>
            </a:pPr>
            <a:r>
              <a:rPr lang="en-US" dirty="0"/>
              <a:t>The 802.11 WG did not approve the report</a:t>
            </a:r>
          </a:p>
          <a:p>
            <a:pPr marL="457200" indent="-457200">
              <a:buFont typeface="+mj-lt"/>
              <a:buAutoNum type="arabicPeriod"/>
            </a:pPr>
            <a:r>
              <a:rPr lang="en-US" dirty="0"/>
              <a:t>A “Clean” version of the report (</a:t>
            </a:r>
            <a:r>
              <a:rPr lang="en-US" dirty="0">
                <a:hlinkClick r:id="rId2"/>
              </a:rPr>
              <a:t>11-20/0013r11</a:t>
            </a:r>
            <a:r>
              <a:rPr lang="en-US" dirty="0"/>
              <a:t>) has been uploaded</a:t>
            </a:r>
          </a:p>
          <a:p>
            <a:pPr marL="0" indent="0"/>
            <a:endParaRPr lang="en-US" sz="1000" dirty="0"/>
          </a:p>
          <a:p>
            <a:pPr marL="0" indent="0"/>
            <a:r>
              <a:rPr lang="en-US" sz="2800" dirty="0"/>
              <a:t>Way forward discussion:</a:t>
            </a:r>
          </a:p>
          <a:p>
            <a:pPr marL="457200" indent="-457200">
              <a:buFont typeface="+mj-lt"/>
              <a:buAutoNum type="arabicPeriod"/>
            </a:pPr>
            <a:r>
              <a:rPr lang="en-US" dirty="0"/>
              <a:t>Provide additional information to 802.11 WG?</a:t>
            </a:r>
          </a:p>
          <a:p>
            <a:pPr marL="857250" lvl="1" indent="-457200">
              <a:buFont typeface="+mj-lt"/>
              <a:buAutoNum type="alphaLcParenR"/>
            </a:pPr>
            <a:r>
              <a:rPr lang="en-US" sz="2400" dirty="0">
                <a:hlinkClick r:id="rId3"/>
              </a:rPr>
              <a:t>11-21/0413</a:t>
            </a:r>
            <a:r>
              <a:rPr lang="en-US" dirty="0"/>
              <a:t> </a:t>
            </a:r>
            <a:r>
              <a:rPr lang="en-US" sz="2400" dirty="0">
                <a:cs typeface="+mn-cs"/>
              </a:rPr>
              <a:t>- “AANI SC Technical Report 11-20/0013 - Way Forward”</a:t>
            </a:r>
          </a:p>
          <a:p>
            <a:pPr marL="457200" indent="-457200">
              <a:buFont typeface="+mj-lt"/>
              <a:buAutoNum type="arabicPeriod"/>
            </a:pPr>
            <a:r>
              <a:rPr lang="en-US" dirty="0"/>
              <a:t>Resubmit the report for approval by the WG?</a:t>
            </a:r>
          </a:p>
          <a:p>
            <a:pPr marL="457200" indent="-457200">
              <a:buFont typeface="+mj-lt"/>
              <a:buAutoNum type="arabicPeriod"/>
            </a:pPr>
            <a:r>
              <a:rPr lang="en-US" dirty="0"/>
              <a:t>Modify/update the report?</a:t>
            </a:r>
          </a:p>
          <a:p>
            <a:pPr marL="457200" indent="-457200">
              <a:buFont typeface="+mj-lt"/>
              <a:buAutoNum type="arabicPeriod"/>
            </a:pPr>
            <a:r>
              <a:rPr lang="en-US" dirty="0"/>
              <a:t>Take no further action?</a:t>
            </a:r>
          </a:p>
        </p:txBody>
      </p:sp>
      <p:sp>
        <p:nvSpPr>
          <p:cNvPr id="4" name="Slide Number Placeholder 3">
            <a:extLst>
              <a:ext uri="{FF2B5EF4-FFF2-40B4-BE49-F238E27FC236}">
                <a16:creationId xmlns:a16="http://schemas.microsoft.com/office/drawing/2014/main" id="{197893CE-0516-44A3-970D-D20CB3717931}"/>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1CE96ED-D187-4596-9569-0A1A96B6AE4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D2DBDCD-2C34-446D-8794-548C127E4DA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844563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(cont.)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178030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34232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95400"/>
            <a:ext cx="10992122" cy="5180014"/>
          </a:xfrm>
        </p:spPr>
        <p:txBody>
          <a:bodyPr/>
          <a:lstStyle/>
          <a:p>
            <a:r>
              <a:rPr lang="it-IT" altLang="en-US" sz="2000" dirty="0"/>
              <a:t>802.11 WG May Interim Teleconferences:</a:t>
            </a:r>
            <a:br>
              <a:rPr lang="it-IT" altLang="en-US" sz="2000" dirty="0"/>
            </a:br>
            <a:r>
              <a:rPr lang="it-IT" altLang="en-US" sz="1600" b="0" i="1" dirty="0"/>
              <a:t>AANI SC -  three meeting slot to be requested - </a:t>
            </a:r>
            <a:r>
              <a:rPr lang="it-IT" altLang="en-US" sz="1800" b="0" i="1" dirty="0"/>
              <a:t>TBD</a:t>
            </a:r>
            <a:endParaRPr lang="it-IT" altLang="en-US" sz="1600" b="0" i="1" dirty="0"/>
          </a:p>
          <a:p>
            <a:r>
              <a:rPr lang="it-IT" altLang="en-US" sz="2000" dirty="0"/>
              <a:t>AANI SC Teleconference Plan:</a:t>
            </a:r>
          </a:p>
          <a:p>
            <a:pPr marL="57150" indent="0"/>
            <a:r>
              <a:rPr lang="it-IT" altLang="en-US" sz="1600" b="0" i="1" dirty="0">
                <a:cs typeface="+mn-cs"/>
              </a:rPr>
              <a:t>	Teleconferences Scheduled as required (with 10 days notice)</a:t>
            </a:r>
          </a:p>
          <a:p>
            <a:endParaRPr lang="en-US" sz="1000" dirty="0"/>
          </a:p>
          <a:p>
            <a:r>
              <a:rPr lang="en-US" sz="2000" dirty="0"/>
              <a:t>WBA Report/LS </a:t>
            </a:r>
            <a:r>
              <a:rPr lang="en-US" sz="2000" dirty="0">
                <a:hlinkClick r:id="rId3"/>
              </a:rPr>
              <a:t>11-21-0170r0</a:t>
            </a:r>
            <a:r>
              <a:rPr lang="en-US" sz="2000" dirty="0"/>
              <a:t> request – 802.11ax </a:t>
            </a:r>
          </a:p>
          <a:p>
            <a:pPr marL="971550" lvl="1" indent="-457200">
              <a:buFont typeface="+mj-lt"/>
              <a:buAutoNum type="arabicPeriod"/>
            </a:pPr>
            <a:r>
              <a:rPr lang="en-US" dirty="0"/>
              <a:t>Contributions regarding 802.11ax capabilities that address the specific challenges identified in the WBA Report/LS  </a:t>
            </a:r>
          </a:p>
          <a:p>
            <a:pPr marL="971550" lvl="1" indent="-457200">
              <a:buFont typeface="+mj-lt"/>
              <a:buAutoNum type="arabicPeriod"/>
            </a:pPr>
            <a:r>
              <a:rPr lang="en-US" dirty="0"/>
              <a:t>Discussion/contributions reply LS text proposals</a:t>
            </a:r>
          </a:p>
          <a:p>
            <a:endParaRPr lang="en-US" sz="1000" dirty="0"/>
          </a:p>
          <a:p>
            <a:r>
              <a:rPr lang="en-US" sz="2000"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Plenary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9 March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WBA Report/LS -</a:t>
            </a:r>
            <a:r>
              <a:rPr lang="en-US" dirty="0">
                <a:hlinkClick r:id="rId3"/>
              </a:rPr>
              <a:t>11-21-0170r0</a:t>
            </a:r>
            <a:endParaRPr lang="en-US" altLang="en-US" dirty="0"/>
          </a:p>
          <a:p>
            <a:pPr marL="1371600" lvl="2" indent="-457200">
              <a:buFont typeface="+mj-lt"/>
              <a:buAutoNum type="alphaLcParenR"/>
            </a:pPr>
            <a:r>
              <a:rPr lang="en-US" dirty="0"/>
              <a:t>Review of WBA Report/LS – (note WBA presentation </a:t>
            </a:r>
            <a:r>
              <a:rPr lang="en-US" dirty="0">
                <a:highlight>
                  <a:srgbClr val="FFFF00"/>
                </a:highlight>
              </a:rPr>
              <a:t>was</a:t>
            </a:r>
            <a:r>
              <a:rPr lang="en-US" dirty="0"/>
              <a:t> provided, Monday AM2 in WNG)</a:t>
            </a:r>
          </a:p>
          <a:p>
            <a:pPr marL="1371600" lvl="2" indent="-457200">
              <a:buFont typeface="+mj-lt"/>
              <a:buAutoNum type="alphaLcParenR"/>
            </a:pPr>
            <a:r>
              <a:rPr lang="en-US" dirty="0"/>
              <a:t>Contributions regarding 802.11ax capabilities that address the specific challenges identified in the WBA Report/LS  </a:t>
            </a:r>
          </a:p>
          <a:p>
            <a:pPr marL="1371600" lvl="2" indent="-457200">
              <a:buFont typeface="+mj-lt"/>
              <a:buAutoNum type="alphaLcParenR"/>
            </a:pPr>
            <a:r>
              <a:rPr lang="en-US" dirty="0"/>
              <a:t>Discussion/contributions reply LS text proposals</a:t>
            </a:r>
          </a:p>
          <a:p>
            <a:pPr marL="0" indent="0">
              <a:spcBef>
                <a:spcPts val="200"/>
              </a:spcBef>
              <a:defRPr/>
            </a:pP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7934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March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10552</TotalTime>
  <Words>3460</Words>
  <Application>Microsoft Office PowerPoint</Application>
  <PresentationFormat>Widescreen</PresentationFormat>
  <Paragraphs>373</Paragraphs>
  <Slides>24</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DejaVu Serif</vt:lpstr>
      <vt:lpstr>Monotype Sorts</vt:lpstr>
      <vt:lpstr>Times New Roman</vt:lpstr>
      <vt:lpstr>Office Theme</vt:lpstr>
      <vt:lpstr>Document</vt:lpstr>
      <vt:lpstr>AANI SC Teleconference Agenda</vt:lpstr>
      <vt:lpstr>Abstract</vt:lpstr>
      <vt:lpstr>Reminders and Rules</vt:lpstr>
      <vt:lpstr>Agenda</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WBA Report/LS </vt:lpstr>
      <vt:lpstr>Agenda</vt:lpstr>
      <vt:lpstr>Status on the Proposal on Interworking</vt:lpstr>
      <vt:lpstr>Status on the Proposal on Interworking (cont.)</vt:lpstr>
      <vt:lpstr>Motion (13 January)</vt:lpstr>
      <vt:lpstr>WG Motion (15 January 2021): Motion 1: AANI report</vt:lpstr>
      <vt:lpstr>Technical Report Discussion</vt:lpstr>
      <vt:lpstr>WBA Report/LS (cont.) </vt:lpstr>
      <vt:lpstr>Agenda (cont.)</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cp:revision>
  <dcterms:created xsi:type="dcterms:W3CDTF">2021-01-13T08:32:13Z</dcterms:created>
  <dcterms:modified xsi:type="dcterms:W3CDTF">2021-03-09T17:47:40Z</dcterms:modified>
</cp:coreProperties>
</file>