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2" r:id="rId11"/>
    <p:sldId id="484" r:id="rId12"/>
    <p:sldId id="486" r:id="rId13"/>
    <p:sldId id="521" r:id="rId14"/>
    <p:sldId id="283" r:id="rId15"/>
    <p:sldId id="519" r:id="rId16"/>
    <p:sldId id="511" r:id="rId17"/>
    <p:sldId id="520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9B8544-7D50-425D-A191-F63C82561B1E}" v="63" dt="2021-03-07T14:53:49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8" autoAdjust="0"/>
    <p:restoredTop sz="89701" autoAdjust="0"/>
  </p:normalViewPr>
  <p:slideViewPr>
    <p:cSldViewPr>
      <p:cViewPr varScale="1">
        <p:scale>
          <a:sx n="77" d="100"/>
          <a:sy n="77" d="100"/>
        </p:scale>
        <p:origin x="144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1B9B8544-7D50-425D-A191-F63C82561B1E}"/>
    <pc:docChg chg="undo custSel addSld delSld modSld sldOrd modMainMaster">
      <pc:chgData name="Jon Rosdahl" userId="2820f357-2dd4-4127-8713-e0bfde0fd756" providerId="ADAL" clId="{1B9B8544-7D50-425D-A191-F63C82561B1E}" dt="2021-03-07T14:54:10.231" v="3182" actId="6549"/>
      <pc:docMkLst>
        <pc:docMk/>
      </pc:docMkLst>
      <pc:sldChg chg="modSp mod">
        <pc:chgData name="Jon Rosdahl" userId="2820f357-2dd4-4127-8713-e0bfde0fd756" providerId="ADAL" clId="{1B9B8544-7D50-425D-A191-F63C82561B1E}" dt="2021-03-06T20:00:34.801" v="926"/>
        <pc:sldMkLst>
          <pc:docMk/>
          <pc:sldMk cId="0" sldId="256"/>
        </pc:sldMkLst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0" sldId="256"/>
            <ac:spMk id="6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0" sldId="256"/>
            <ac:spMk id="7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0" sldId="256"/>
            <ac:spMk id="8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19:30:48.872" v="1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19:30:26.136" v="5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1B9B8544-7D50-425D-A191-F63C82561B1E}" dt="2021-03-06T20:00:34.801" v="926"/>
        <pc:sldMkLst>
          <pc:docMk/>
          <pc:sldMk cId="0" sldId="257"/>
        </pc:sldMkLst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0" sldId="257"/>
            <ac:spMk id="4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0" sldId="257"/>
            <ac:spMk id="5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0" sldId="257"/>
            <ac:spMk id="6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19:39:45.805" v="24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n Rosdahl" userId="2820f357-2dd4-4127-8713-e0bfde0fd756" providerId="ADAL" clId="{1B9B8544-7D50-425D-A191-F63C82561B1E}" dt="2021-03-06T21:19:20.003" v="3171" actId="404"/>
        <pc:sldMkLst>
          <pc:docMk/>
          <pc:sldMk cId="0" sldId="264"/>
        </pc:sldMkLst>
        <pc:spChg chg="mod">
          <ac:chgData name="Jon Rosdahl" userId="2820f357-2dd4-4127-8713-e0bfde0fd756" providerId="ADAL" clId="{1B9B8544-7D50-425D-A191-F63C82561B1E}" dt="2021-03-06T21:19:20.003" v="3171" actId="404"/>
          <ac:spMkLst>
            <pc:docMk/>
            <pc:sldMk cId="0" sldId="264"/>
            <ac:spMk id="2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0" sldId="264"/>
            <ac:spMk id="4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0" sldId="264"/>
            <ac:spMk id="5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0" sldId="264"/>
            <ac:spMk id="6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0" sldId="264"/>
            <ac:spMk id="11265" creationId="{00000000-0000-0000-0000-000000000000}"/>
          </ac:spMkLst>
        </pc:spChg>
      </pc:sldChg>
      <pc:sldChg chg="addSp delSp modSp mod">
        <pc:chgData name="Jon Rosdahl" userId="2820f357-2dd4-4127-8713-e0bfde0fd756" providerId="ADAL" clId="{1B9B8544-7D50-425D-A191-F63C82561B1E}" dt="2021-03-06T20:00:34.801" v="926"/>
        <pc:sldMkLst>
          <pc:docMk/>
          <pc:sldMk cId="3271462180" sldId="265"/>
        </pc:sldMkLst>
        <pc:spChg chg="add del mod">
          <ac:chgData name="Jon Rosdahl" userId="2820f357-2dd4-4127-8713-e0bfde0fd756" providerId="ADAL" clId="{1B9B8544-7D50-425D-A191-F63C82561B1E}" dt="2021-03-06T19:42:49.316" v="355" actId="21"/>
          <ac:spMkLst>
            <pc:docMk/>
            <pc:sldMk cId="3271462180" sldId="265"/>
            <ac:spMk id="2" creationId="{75DFC748-AA57-40D9-9AD9-3097E576D629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3271462180" sldId="265"/>
            <ac:spMk id="4" creationId="{F8B9CDC4-C5A6-488A-B56A-4C64EBBF2C8D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3271462180" sldId="265"/>
            <ac:spMk id="5" creationId="{B11EBB26-3EFB-4A3F-A85A-C2F02A0A2D06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3271462180" sldId="265"/>
            <ac:spMk id="6" creationId="{E910CDB2-C764-4522-8019-692D594FF976}"/>
          </ac:spMkLst>
        </pc:spChg>
        <pc:spChg chg="mod">
          <ac:chgData name="Jon Rosdahl" userId="2820f357-2dd4-4127-8713-e0bfde0fd756" providerId="ADAL" clId="{1B9B8544-7D50-425D-A191-F63C82561B1E}" dt="2021-03-06T19:50:29.959" v="451" actId="122"/>
          <ac:spMkLst>
            <pc:docMk/>
            <pc:sldMk cId="3271462180" sldId="265"/>
            <ac:spMk id="7" creationId="{743DF2AD-D7EF-4A51-AD0E-A14652E5BB67}"/>
          </ac:spMkLst>
        </pc:spChg>
        <pc:spChg chg="mod">
          <ac:chgData name="Jon Rosdahl" userId="2820f357-2dd4-4127-8713-e0bfde0fd756" providerId="ADAL" clId="{1B9B8544-7D50-425D-A191-F63C82561B1E}" dt="2021-03-06T19:49:45.084" v="432" actId="14100"/>
          <ac:spMkLst>
            <pc:docMk/>
            <pc:sldMk cId="3271462180" sldId="265"/>
            <ac:spMk id="8" creationId="{DD2F5436-70CC-4EDA-9B70-2C205A1BE6E4}"/>
          </ac:spMkLst>
        </pc:spChg>
      </pc:sldChg>
      <pc:sldChg chg="del">
        <pc:chgData name="Jon Rosdahl" userId="2820f357-2dd4-4127-8713-e0bfde0fd756" providerId="ADAL" clId="{1B9B8544-7D50-425D-A191-F63C82561B1E}" dt="2021-03-06T19:40:01.687" v="245" actId="47"/>
        <pc:sldMkLst>
          <pc:docMk/>
          <pc:sldMk cId="88889709" sldId="266"/>
        </pc:sldMkLst>
      </pc:sldChg>
      <pc:sldChg chg="addSp modSp mod">
        <pc:chgData name="Jon Rosdahl" userId="2820f357-2dd4-4127-8713-e0bfde0fd756" providerId="ADAL" clId="{1B9B8544-7D50-425D-A191-F63C82561B1E}" dt="2021-03-06T20:00:34.801" v="926"/>
        <pc:sldMkLst>
          <pc:docMk/>
          <pc:sldMk cId="2319151072" sldId="267"/>
        </pc:sldMkLst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319151072" sldId="267"/>
            <ac:spMk id="4" creationId="{7020050D-2334-42C2-8FDC-87DA43666B71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319151072" sldId="267"/>
            <ac:spMk id="5" creationId="{A68842ED-E5B4-4486-ADCC-255AE175ACD8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319151072" sldId="267"/>
            <ac:spMk id="6" creationId="{FAD08984-D95E-4AF5-823F-DF3AE0D28704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319151072" sldId="267"/>
            <ac:spMk id="7" creationId="{A64D87EB-9753-46F0-B911-10327C30C226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319151072" sldId="267"/>
            <ac:spMk id="8" creationId="{44FCD5CE-B454-4D50-A7E6-1CD65D6AC422}"/>
          </ac:spMkLst>
        </pc:spChg>
        <pc:spChg chg="add mod">
          <ac:chgData name="Jon Rosdahl" userId="2820f357-2dd4-4127-8713-e0bfde0fd756" providerId="ADAL" clId="{1B9B8544-7D50-425D-A191-F63C82561B1E}" dt="2021-03-06T19:43:23.331" v="363" actId="1076"/>
          <ac:spMkLst>
            <pc:docMk/>
            <pc:sldMk cId="2319151072" sldId="267"/>
            <ac:spMk id="9" creationId="{B9745DFB-7496-4ABE-9112-C9A29F2EDCCF}"/>
          </ac:spMkLst>
        </pc:spChg>
      </pc:sldChg>
      <pc:sldChg chg="addSp modSp mod">
        <pc:chgData name="Jon Rosdahl" userId="2820f357-2dd4-4127-8713-e0bfde0fd756" providerId="ADAL" clId="{1B9B8544-7D50-425D-A191-F63C82561B1E}" dt="2021-03-06T20:00:34.801" v="926"/>
        <pc:sldMkLst>
          <pc:docMk/>
          <pc:sldMk cId="2772950477" sldId="268"/>
        </pc:sldMkLst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772950477" sldId="268"/>
            <ac:spMk id="2" creationId="{FC0FC021-599D-4FE7-8CCF-634647E2CEE7}"/>
          </ac:spMkLst>
        </pc:spChg>
        <pc:spChg chg="mod">
          <ac:chgData name="Jon Rosdahl" userId="2820f357-2dd4-4127-8713-e0bfde0fd756" providerId="ADAL" clId="{1B9B8544-7D50-425D-A191-F63C82561B1E}" dt="2021-03-06T19:41:47.246" v="349" actId="20577"/>
          <ac:spMkLst>
            <pc:docMk/>
            <pc:sldMk cId="2772950477" sldId="268"/>
            <ac:spMk id="3" creationId="{C72D4836-4914-4DD0-A30B-9886E58EADF5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772950477" sldId="268"/>
            <ac:spMk id="4" creationId="{17D6B1B7-8691-4C43-BB0E-9F87ADC4B277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772950477" sldId="268"/>
            <ac:spMk id="5" creationId="{3D9CF16D-3683-4985-853F-86969E9E9BEA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772950477" sldId="268"/>
            <ac:spMk id="6" creationId="{664A4ED1-DCA0-426A-8DB0-6EDC80DB440B}"/>
          </ac:spMkLst>
        </pc:spChg>
        <pc:spChg chg="add mod">
          <ac:chgData name="Jon Rosdahl" userId="2820f357-2dd4-4127-8713-e0bfde0fd756" providerId="ADAL" clId="{1B9B8544-7D50-425D-A191-F63C82561B1E}" dt="2021-03-06T19:43:37.203" v="364"/>
          <ac:spMkLst>
            <pc:docMk/>
            <pc:sldMk cId="2772950477" sldId="268"/>
            <ac:spMk id="7" creationId="{FCE3F868-92E5-4F39-ADFD-EAE8E5CEA5B9}"/>
          </ac:spMkLst>
        </pc:spChg>
      </pc:sldChg>
      <pc:sldChg chg="addSp modSp mod">
        <pc:chgData name="Jon Rosdahl" userId="2820f357-2dd4-4127-8713-e0bfde0fd756" providerId="ADAL" clId="{1B9B8544-7D50-425D-A191-F63C82561B1E}" dt="2021-03-07T14:50:29.893" v="3174" actId="207"/>
        <pc:sldMkLst>
          <pc:docMk/>
          <pc:sldMk cId="3578579995" sldId="269"/>
        </pc:sldMkLst>
        <pc:spChg chg="mod">
          <ac:chgData name="Jon Rosdahl" userId="2820f357-2dd4-4127-8713-e0bfde0fd756" providerId="ADAL" clId="{1B9B8544-7D50-425D-A191-F63C82561B1E}" dt="2021-03-06T19:44:13.053" v="368" actId="1076"/>
          <ac:spMkLst>
            <pc:docMk/>
            <pc:sldMk cId="3578579995" sldId="269"/>
            <ac:spMk id="2" creationId="{5208F4D5-375E-47B6-B16F-E88EC879B4D6}"/>
          </ac:spMkLst>
        </pc:spChg>
        <pc:spChg chg="mod">
          <ac:chgData name="Jon Rosdahl" userId="2820f357-2dd4-4127-8713-e0bfde0fd756" providerId="ADAL" clId="{1B9B8544-7D50-425D-A191-F63C82561B1E}" dt="2021-03-07T14:50:29.893" v="3174" actId="207"/>
          <ac:spMkLst>
            <pc:docMk/>
            <pc:sldMk cId="3578579995" sldId="269"/>
            <ac:spMk id="3" creationId="{F3B76C34-4A1B-4382-B99E-BA165C9C5CAE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3578579995" sldId="269"/>
            <ac:spMk id="4" creationId="{806BAC13-D85B-4E47-AFCF-6C8EA9CC7CD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3578579995" sldId="269"/>
            <ac:spMk id="5" creationId="{34B5EB83-8497-47C9-B03B-1A6CDC7485CF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3578579995" sldId="269"/>
            <ac:spMk id="6" creationId="{07656F20-B355-403B-94C1-73A67EAE3BD5}"/>
          </ac:spMkLst>
        </pc:spChg>
        <pc:spChg chg="add mod">
          <ac:chgData name="Jon Rosdahl" userId="2820f357-2dd4-4127-8713-e0bfde0fd756" providerId="ADAL" clId="{1B9B8544-7D50-425D-A191-F63C82561B1E}" dt="2021-03-06T19:43:44.675" v="365"/>
          <ac:spMkLst>
            <pc:docMk/>
            <pc:sldMk cId="3578579995" sldId="269"/>
            <ac:spMk id="7" creationId="{F12A30B1-D961-4237-AA17-7516A5411F19}"/>
          </ac:spMkLst>
        </pc:spChg>
      </pc:sldChg>
      <pc:sldChg chg="addSp modSp mod">
        <pc:chgData name="Jon Rosdahl" userId="2820f357-2dd4-4127-8713-e0bfde0fd756" providerId="ADAL" clId="{1B9B8544-7D50-425D-A191-F63C82561B1E}" dt="2021-03-06T20:00:34.801" v="926"/>
        <pc:sldMkLst>
          <pc:docMk/>
          <pc:sldMk cId="2253526902" sldId="272"/>
        </pc:sldMkLst>
        <pc:spChg chg="mod">
          <ac:chgData name="Jon Rosdahl" userId="2820f357-2dd4-4127-8713-e0bfde0fd756" providerId="ADAL" clId="{1B9B8544-7D50-425D-A191-F63C82561B1E}" dt="2021-03-06T19:44:26.614" v="379" actId="20577"/>
          <ac:spMkLst>
            <pc:docMk/>
            <pc:sldMk cId="2253526902" sldId="272"/>
            <ac:spMk id="2" creationId="{5CBC1996-A145-45C3-BDA2-6A819A48F786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253526902" sldId="272"/>
            <ac:spMk id="4" creationId="{F6900A03-4CD6-4450-9EBE-36474C07E4A3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253526902" sldId="272"/>
            <ac:spMk id="5" creationId="{790D0472-8470-40E0-A90B-CFF3A2D8839A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253526902" sldId="272"/>
            <ac:spMk id="6" creationId="{980325ED-A56B-4216-AACF-5672DE0494DB}"/>
          </ac:spMkLst>
        </pc:spChg>
        <pc:spChg chg="add mod">
          <ac:chgData name="Jon Rosdahl" userId="2820f357-2dd4-4127-8713-e0bfde0fd756" providerId="ADAL" clId="{1B9B8544-7D50-425D-A191-F63C82561B1E}" dt="2021-03-06T19:43:49.925" v="366"/>
          <ac:spMkLst>
            <pc:docMk/>
            <pc:sldMk cId="2253526902" sldId="272"/>
            <ac:spMk id="7" creationId="{9D374EF6-44DB-4763-AEC5-5DF6CA9254FE}"/>
          </ac:spMkLst>
        </pc:spChg>
      </pc:sldChg>
      <pc:sldChg chg="modSp mod">
        <pc:chgData name="Jon Rosdahl" userId="2820f357-2dd4-4127-8713-e0bfde0fd756" providerId="ADAL" clId="{1B9B8544-7D50-425D-A191-F63C82561B1E}" dt="2021-03-06T20:00:34.801" v="926"/>
        <pc:sldMkLst>
          <pc:docMk/>
          <pc:sldMk cId="321978803" sldId="283"/>
        </pc:sldMkLst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321978803" sldId="283"/>
            <ac:spMk id="2" creationId="{B6471B00-D561-4706-9119-80B8D07348EB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321978803" sldId="283"/>
            <ac:spMk id="5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19:48:23.936" v="420" actId="20577"/>
          <ac:spMkLst>
            <pc:docMk/>
            <pc:sldMk cId="321978803" sldId="283"/>
            <ac:spMk id="7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19:52:20.452" v="536" actId="20577"/>
          <ac:spMkLst>
            <pc:docMk/>
            <pc:sldMk cId="321978803" sldId="283"/>
            <ac:spMk id="8" creationId="{00000000-0000-0000-0000-000000000000}"/>
          </ac:spMkLst>
        </pc:spChg>
      </pc:sldChg>
      <pc:sldChg chg="addSp modSp">
        <pc:chgData name="Jon Rosdahl" userId="2820f357-2dd4-4127-8713-e0bfde0fd756" providerId="ADAL" clId="{1B9B8544-7D50-425D-A191-F63C82561B1E}" dt="2021-03-06T20:00:34.801" v="926"/>
        <pc:sldMkLst>
          <pc:docMk/>
          <pc:sldMk cId="1295507797" sldId="484"/>
        </pc:sldMkLst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295507797" sldId="484"/>
            <ac:spMk id="2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295507797" sldId="484"/>
            <ac:spMk id="4" creationId="{4EEF09AB-3A0C-4159-905B-0F6D65D4B133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295507797" sldId="484"/>
            <ac:spMk id="5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295507797" sldId="484"/>
            <ac:spMk id="6" creationId="{00000000-0000-0000-0000-000000000000}"/>
          </ac:spMkLst>
        </pc:spChg>
        <pc:spChg chg="add mod">
          <ac:chgData name="Jon Rosdahl" userId="2820f357-2dd4-4127-8713-e0bfde0fd756" providerId="ADAL" clId="{1B9B8544-7D50-425D-A191-F63C82561B1E}" dt="2021-03-06T19:43:55.393" v="367"/>
          <ac:spMkLst>
            <pc:docMk/>
            <pc:sldMk cId="1295507797" sldId="484"/>
            <ac:spMk id="7" creationId="{4B8E3E3F-DED6-4B40-BC0E-ECD46D083B8C}"/>
          </ac:spMkLst>
        </pc:spChg>
      </pc:sldChg>
      <pc:sldChg chg="addSp delSp modSp mod">
        <pc:chgData name="Jon Rosdahl" userId="2820f357-2dd4-4127-8713-e0bfde0fd756" providerId="ADAL" clId="{1B9B8544-7D50-425D-A191-F63C82561B1E}" dt="2021-03-06T20:00:34.801" v="926"/>
        <pc:sldMkLst>
          <pc:docMk/>
          <pc:sldMk cId="2613497696" sldId="486"/>
        </pc:sldMkLst>
        <pc:spChg chg="mod">
          <ac:chgData name="Jon Rosdahl" userId="2820f357-2dd4-4127-8713-e0bfde0fd756" providerId="ADAL" clId="{1B9B8544-7D50-425D-A191-F63C82561B1E}" dt="2021-03-06T19:47:29.857" v="392" actId="6549"/>
          <ac:spMkLst>
            <pc:docMk/>
            <pc:sldMk cId="2613497696" sldId="486"/>
            <ac:spMk id="2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19:47:02.576" v="390" actId="20577"/>
          <ac:spMkLst>
            <pc:docMk/>
            <pc:sldMk cId="2613497696" sldId="486"/>
            <ac:spMk id="3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613497696" sldId="486"/>
            <ac:spMk id="4" creationId="{FD4C263C-D4B0-4954-9299-2BA60A02869B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613497696" sldId="486"/>
            <ac:spMk id="5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2613497696" sldId="486"/>
            <ac:spMk id="6" creationId="{00000000-0000-0000-0000-000000000000}"/>
          </ac:spMkLst>
        </pc:spChg>
        <pc:spChg chg="add del mod">
          <ac:chgData name="Jon Rosdahl" userId="2820f357-2dd4-4127-8713-e0bfde0fd756" providerId="ADAL" clId="{1B9B8544-7D50-425D-A191-F63C82561B1E}" dt="2021-03-06T19:45:45.166" v="386" actId="478"/>
          <ac:spMkLst>
            <pc:docMk/>
            <pc:sldMk cId="2613497696" sldId="486"/>
            <ac:spMk id="7" creationId="{8E753728-11A9-47D0-973E-2F9F7C8C2FE1}"/>
          </ac:spMkLst>
        </pc:spChg>
      </pc:sldChg>
      <pc:sldChg chg="modSp mod modNotesTx">
        <pc:chgData name="Jon Rosdahl" userId="2820f357-2dd4-4127-8713-e0bfde0fd756" providerId="ADAL" clId="{1B9B8544-7D50-425D-A191-F63C82561B1E}" dt="2021-03-06T20:00:34.801" v="926"/>
        <pc:sldMkLst>
          <pc:docMk/>
          <pc:sldMk cId="1017069488" sldId="511"/>
        </pc:sldMkLst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017069488" sldId="511"/>
            <ac:spMk id="2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017069488" sldId="511"/>
            <ac:spMk id="4" creationId="{00000000-0000-0000-0000-00000000000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017069488" sldId="511"/>
            <ac:spMk id="15" creationId="{7E801F79-7CC0-4F91-B7A7-55EF76FAF743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017069488" sldId="511"/>
            <ac:spMk id="16" creationId="{B7FAB641-08D5-4FC0-9CBF-DA696C27F610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017069488" sldId="511"/>
            <ac:spMk id="17" creationId="{1E52803C-3EAF-4433-AC68-A9A1DAF07117}"/>
          </ac:spMkLst>
        </pc:spChg>
      </pc:sldChg>
      <pc:sldChg chg="del">
        <pc:chgData name="Jon Rosdahl" userId="2820f357-2dd4-4127-8713-e0bfde0fd756" providerId="ADAL" clId="{1B9B8544-7D50-425D-A191-F63C82561B1E}" dt="2021-03-06T19:47:44.954" v="393" actId="47"/>
        <pc:sldMkLst>
          <pc:docMk/>
          <pc:sldMk cId="1153650260" sldId="516"/>
        </pc:sldMkLst>
      </pc:sldChg>
      <pc:sldChg chg="modSp mod">
        <pc:chgData name="Jon Rosdahl" userId="2820f357-2dd4-4127-8713-e0bfde0fd756" providerId="ADAL" clId="{1B9B8544-7D50-425D-A191-F63C82561B1E}" dt="2021-03-06T20:00:34.801" v="926"/>
        <pc:sldMkLst>
          <pc:docMk/>
          <pc:sldMk cId="1285106033" sldId="519"/>
        </pc:sldMkLst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285106033" sldId="519"/>
            <ac:spMk id="4" creationId="{D89E5204-9BDD-4980-B56F-93B1A3D151A5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285106033" sldId="519"/>
            <ac:spMk id="5" creationId="{C0D9EB24-0867-464D-A306-2487657A210E}"/>
          </ac:spMkLst>
        </pc:spChg>
        <pc:spChg chg="mod">
          <ac:chgData name="Jon Rosdahl" userId="2820f357-2dd4-4127-8713-e0bfde0fd756" providerId="ADAL" clId="{1B9B8544-7D50-425D-A191-F63C82561B1E}" dt="2021-03-06T20:00:34.801" v="926"/>
          <ac:spMkLst>
            <pc:docMk/>
            <pc:sldMk cId="1285106033" sldId="519"/>
            <ac:spMk id="6" creationId="{9E07BA04-11BF-4D20-9B02-AB6DC53A3112}"/>
          </ac:spMkLst>
        </pc:spChg>
        <pc:spChg chg="mod">
          <ac:chgData name="Jon Rosdahl" userId="2820f357-2dd4-4127-8713-e0bfde0fd756" providerId="ADAL" clId="{1B9B8544-7D50-425D-A191-F63C82561B1E}" dt="2021-03-06T19:55:03.499" v="579" actId="20577"/>
          <ac:spMkLst>
            <pc:docMk/>
            <pc:sldMk cId="1285106033" sldId="519"/>
            <ac:spMk id="7" creationId="{0FF671D6-FDDA-4A19-8C83-488CA38272BA}"/>
          </ac:spMkLst>
        </pc:spChg>
        <pc:spChg chg="mod">
          <ac:chgData name="Jon Rosdahl" userId="2820f357-2dd4-4127-8713-e0bfde0fd756" providerId="ADAL" clId="{1B9B8544-7D50-425D-A191-F63C82561B1E}" dt="2021-03-06T19:54:03.675" v="578" actId="20577"/>
          <ac:spMkLst>
            <pc:docMk/>
            <pc:sldMk cId="1285106033" sldId="519"/>
            <ac:spMk id="8" creationId="{7B8A0CA0-9C1E-4722-82B0-EF1FBB7A6360}"/>
          </ac:spMkLst>
        </pc:spChg>
      </pc:sldChg>
      <pc:sldChg chg="modSp new mod">
        <pc:chgData name="Jon Rosdahl" userId="2820f357-2dd4-4127-8713-e0bfde0fd756" providerId="ADAL" clId="{1B9B8544-7D50-425D-A191-F63C82561B1E}" dt="2021-03-06T20:01:56.736" v="955" actId="14100"/>
        <pc:sldMkLst>
          <pc:docMk/>
          <pc:sldMk cId="2917494415" sldId="520"/>
        </pc:sldMkLst>
        <pc:spChg chg="mod">
          <ac:chgData name="Jon Rosdahl" userId="2820f357-2dd4-4127-8713-e0bfde0fd756" providerId="ADAL" clId="{1B9B8544-7D50-425D-A191-F63C82561B1E}" dt="2021-03-06T20:01:56.736" v="955" actId="14100"/>
          <ac:spMkLst>
            <pc:docMk/>
            <pc:sldMk cId="2917494415" sldId="520"/>
            <ac:spMk id="2" creationId="{6E6DA009-8DCA-4271-ADE8-6F952C4EC0DC}"/>
          </ac:spMkLst>
        </pc:spChg>
      </pc:sldChg>
      <pc:sldChg chg="modSp new mod">
        <pc:chgData name="Jon Rosdahl" userId="2820f357-2dd4-4127-8713-e0bfde0fd756" providerId="ADAL" clId="{1B9B8544-7D50-425D-A191-F63C82561B1E}" dt="2021-03-06T21:17:29.704" v="3146" actId="20577"/>
        <pc:sldMkLst>
          <pc:docMk/>
          <pc:sldMk cId="159102630" sldId="521"/>
        </pc:sldMkLst>
        <pc:spChg chg="mod">
          <ac:chgData name="Jon Rosdahl" userId="2820f357-2dd4-4127-8713-e0bfde0fd756" providerId="ADAL" clId="{1B9B8544-7D50-425D-A191-F63C82561B1E}" dt="2021-03-06T21:09:04.540" v="3067" actId="20577"/>
          <ac:spMkLst>
            <pc:docMk/>
            <pc:sldMk cId="159102630" sldId="521"/>
            <ac:spMk id="2" creationId="{5AAC14DD-3EE4-4601-969C-71AEF28B8C35}"/>
          </ac:spMkLst>
        </pc:spChg>
        <pc:spChg chg="mod">
          <ac:chgData name="Jon Rosdahl" userId="2820f357-2dd4-4127-8713-e0bfde0fd756" providerId="ADAL" clId="{1B9B8544-7D50-425D-A191-F63C82561B1E}" dt="2021-03-06T21:17:29.704" v="3146" actId="20577"/>
          <ac:spMkLst>
            <pc:docMk/>
            <pc:sldMk cId="159102630" sldId="521"/>
            <ac:spMk id="3" creationId="{8286BD3B-5417-4C5E-A031-9D335D4B0F55}"/>
          </ac:spMkLst>
        </pc:spChg>
      </pc:sldChg>
      <pc:sldChg chg="addSp delSp modSp new del mod">
        <pc:chgData name="Jon Rosdahl" userId="2820f357-2dd4-4127-8713-e0bfde0fd756" providerId="ADAL" clId="{1B9B8544-7D50-425D-A191-F63C82561B1E}" dt="2021-03-06T21:14:29.978" v="3069" actId="47"/>
        <pc:sldMkLst>
          <pc:docMk/>
          <pc:sldMk cId="3057730605" sldId="522"/>
        </pc:sldMkLst>
        <pc:spChg chg="del">
          <ac:chgData name="Jon Rosdahl" userId="2820f357-2dd4-4127-8713-e0bfde0fd756" providerId="ADAL" clId="{1B9B8544-7D50-425D-A191-F63C82561B1E}" dt="2021-03-06T20:13:07.214" v="1040"/>
          <ac:spMkLst>
            <pc:docMk/>
            <pc:sldMk cId="3057730605" sldId="522"/>
            <ac:spMk id="2" creationId="{076E18DB-418B-4EDD-A107-13ED7A96AEA3}"/>
          </ac:spMkLst>
        </pc:spChg>
        <pc:spChg chg="del">
          <ac:chgData name="Jon Rosdahl" userId="2820f357-2dd4-4127-8713-e0bfde0fd756" providerId="ADAL" clId="{1B9B8544-7D50-425D-A191-F63C82561B1E}" dt="2021-03-06T20:13:07.214" v="1040"/>
          <ac:spMkLst>
            <pc:docMk/>
            <pc:sldMk cId="3057730605" sldId="522"/>
            <ac:spMk id="3" creationId="{94BB9DCA-0D39-41CE-9537-E4A209B28F5F}"/>
          </ac:spMkLst>
        </pc:spChg>
        <pc:spChg chg="mod">
          <ac:chgData name="Jon Rosdahl" userId="2820f357-2dd4-4127-8713-e0bfde0fd756" providerId="ADAL" clId="{1B9B8544-7D50-425D-A191-F63C82561B1E}" dt="2021-03-06T20:13:52.964" v="1041"/>
          <ac:spMkLst>
            <pc:docMk/>
            <pc:sldMk cId="3057730605" sldId="522"/>
            <ac:spMk id="4" creationId="{88A8A00A-B3DE-4D82-A1BF-A1F421B6241F}"/>
          </ac:spMkLst>
        </pc:spChg>
        <pc:spChg chg="mod">
          <ac:chgData name="Jon Rosdahl" userId="2820f357-2dd4-4127-8713-e0bfde0fd756" providerId="ADAL" clId="{1B9B8544-7D50-425D-A191-F63C82561B1E}" dt="2021-03-06T20:13:52.964" v="1041"/>
          <ac:spMkLst>
            <pc:docMk/>
            <pc:sldMk cId="3057730605" sldId="522"/>
            <ac:spMk id="5" creationId="{F3CB34C1-EDC0-47D1-A8FB-A85D01E39449}"/>
          </ac:spMkLst>
        </pc:spChg>
        <pc:spChg chg="mod">
          <ac:chgData name="Jon Rosdahl" userId="2820f357-2dd4-4127-8713-e0bfde0fd756" providerId="ADAL" clId="{1B9B8544-7D50-425D-A191-F63C82561B1E}" dt="2021-03-06T20:13:52.964" v="1041"/>
          <ac:spMkLst>
            <pc:docMk/>
            <pc:sldMk cId="3057730605" sldId="522"/>
            <ac:spMk id="6" creationId="{109D92A1-32DA-4A80-946A-582D69D0E480}"/>
          </ac:spMkLst>
        </pc:spChg>
        <pc:spChg chg="add del mod">
          <ac:chgData name="Jon Rosdahl" userId="2820f357-2dd4-4127-8713-e0bfde0fd756" providerId="ADAL" clId="{1B9B8544-7D50-425D-A191-F63C82561B1E}" dt="2021-03-06T20:13:52.964" v="1041"/>
          <ac:spMkLst>
            <pc:docMk/>
            <pc:sldMk cId="3057730605" sldId="522"/>
            <ac:spMk id="7" creationId="{F302892E-5412-46AE-AA75-250FAC4C1AA0}"/>
          </ac:spMkLst>
        </pc:spChg>
        <pc:spChg chg="add del mod">
          <ac:chgData name="Jon Rosdahl" userId="2820f357-2dd4-4127-8713-e0bfde0fd756" providerId="ADAL" clId="{1B9B8544-7D50-425D-A191-F63C82561B1E}" dt="2021-03-06T20:13:52.964" v="1041"/>
          <ac:spMkLst>
            <pc:docMk/>
            <pc:sldMk cId="3057730605" sldId="522"/>
            <ac:spMk id="8" creationId="{A90C11CC-C993-40FF-BCF9-6E8157F5F1C8}"/>
          </ac:spMkLst>
        </pc:spChg>
        <pc:spChg chg="add del mod">
          <ac:chgData name="Jon Rosdahl" userId="2820f357-2dd4-4127-8713-e0bfde0fd756" providerId="ADAL" clId="{1B9B8544-7D50-425D-A191-F63C82561B1E}" dt="2021-03-06T20:13:52.964" v="1041"/>
          <ac:spMkLst>
            <pc:docMk/>
            <pc:sldMk cId="3057730605" sldId="522"/>
            <ac:spMk id="9" creationId="{D40C59D5-8DB6-4FB3-A345-766E4189D5FF}"/>
          </ac:spMkLst>
        </pc:spChg>
        <pc:spChg chg="add del mod">
          <ac:chgData name="Jon Rosdahl" userId="2820f357-2dd4-4127-8713-e0bfde0fd756" providerId="ADAL" clId="{1B9B8544-7D50-425D-A191-F63C82561B1E}" dt="2021-03-06T20:13:52.964" v="1041"/>
          <ac:spMkLst>
            <pc:docMk/>
            <pc:sldMk cId="3057730605" sldId="522"/>
            <ac:spMk id="10" creationId="{25045278-8E1C-417F-99BA-760F7649EA5B}"/>
          </ac:spMkLst>
        </pc:spChg>
        <pc:spChg chg="add mod">
          <ac:chgData name="Jon Rosdahl" userId="2820f357-2dd4-4127-8713-e0bfde0fd756" providerId="ADAL" clId="{1B9B8544-7D50-425D-A191-F63C82561B1E}" dt="2021-03-06T20:41:40.396" v="1087" actId="20577"/>
          <ac:spMkLst>
            <pc:docMk/>
            <pc:sldMk cId="3057730605" sldId="522"/>
            <ac:spMk id="11" creationId="{698877BA-C63F-494B-93CA-05B88C56481B}"/>
          </ac:spMkLst>
        </pc:spChg>
        <pc:picChg chg="add del mod">
          <ac:chgData name="Jon Rosdahl" userId="2820f357-2dd4-4127-8713-e0bfde0fd756" providerId="ADAL" clId="{1B9B8544-7D50-425D-A191-F63C82561B1E}" dt="2021-03-06T20:41:01.042" v="1044" actId="478"/>
          <ac:picMkLst>
            <pc:docMk/>
            <pc:sldMk cId="3057730605" sldId="522"/>
            <ac:picMk id="13" creationId="{3C588377-DB51-4499-81D6-BE7777B9CBE0}"/>
          </ac:picMkLst>
        </pc:picChg>
        <pc:picChg chg="add mod">
          <ac:chgData name="Jon Rosdahl" userId="2820f357-2dd4-4127-8713-e0bfde0fd756" providerId="ADAL" clId="{1B9B8544-7D50-425D-A191-F63C82561B1E}" dt="2021-03-06T20:41:28.777" v="1048" actId="14100"/>
          <ac:picMkLst>
            <pc:docMk/>
            <pc:sldMk cId="3057730605" sldId="522"/>
            <ac:picMk id="14" creationId="{2E8F6289-5192-4F1C-8676-3564EFAB1CEB}"/>
          </ac:picMkLst>
        </pc:picChg>
      </pc:sldChg>
      <pc:sldChg chg="addSp delSp modSp new del">
        <pc:chgData name="Jon Rosdahl" userId="2820f357-2dd4-4127-8713-e0bfde0fd756" providerId="ADAL" clId="{1B9B8544-7D50-425D-A191-F63C82561B1E}" dt="2021-03-06T20:12:49.664" v="1038" actId="2696"/>
        <pc:sldMkLst>
          <pc:docMk/>
          <pc:sldMk cId="3403619007" sldId="522"/>
        </pc:sldMkLst>
        <pc:spChg chg="del">
          <ac:chgData name="Jon Rosdahl" userId="2820f357-2dd4-4127-8713-e0bfde0fd756" providerId="ADAL" clId="{1B9B8544-7D50-425D-A191-F63C82561B1E}" dt="2021-03-06T20:12:31.946" v="1037"/>
          <ac:spMkLst>
            <pc:docMk/>
            <pc:sldMk cId="3403619007" sldId="522"/>
            <ac:spMk id="2" creationId="{E7D3004B-C0D2-4CF4-868B-ADFFB4123150}"/>
          </ac:spMkLst>
        </pc:spChg>
        <pc:spChg chg="del">
          <ac:chgData name="Jon Rosdahl" userId="2820f357-2dd4-4127-8713-e0bfde0fd756" providerId="ADAL" clId="{1B9B8544-7D50-425D-A191-F63C82561B1E}" dt="2021-03-06T20:12:31.946" v="1037"/>
          <ac:spMkLst>
            <pc:docMk/>
            <pc:sldMk cId="3403619007" sldId="522"/>
            <ac:spMk id="3" creationId="{53DDDE1C-F4F1-467B-81F7-B2F79EEC46A9}"/>
          </ac:spMkLst>
        </pc:spChg>
        <pc:spChg chg="mod">
          <ac:chgData name="Jon Rosdahl" userId="2820f357-2dd4-4127-8713-e0bfde0fd756" providerId="ADAL" clId="{1B9B8544-7D50-425D-A191-F63C82561B1E}" dt="2021-03-06T20:12:31.946" v="1037"/>
          <ac:spMkLst>
            <pc:docMk/>
            <pc:sldMk cId="3403619007" sldId="522"/>
            <ac:spMk id="4" creationId="{4C8CD081-2741-43A3-881C-E74F2A9CC4E6}"/>
          </ac:spMkLst>
        </pc:spChg>
        <pc:spChg chg="mod">
          <ac:chgData name="Jon Rosdahl" userId="2820f357-2dd4-4127-8713-e0bfde0fd756" providerId="ADAL" clId="{1B9B8544-7D50-425D-A191-F63C82561B1E}" dt="2021-03-06T20:12:31.946" v="1037"/>
          <ac:spMkLst>
            <pc:docMk/>
            <pc:sldMk cId="3403619007" sldId="522"/>
            <ac:spMk id="5" creationId="{A9DC53ED-0DB8-432B-8579-922485BB13BE}"/>
          </ac:spMkLst>
        </pc:spChg>
        <pc:spChg chg="mod">
          <ac:chgData name="Jon Rosdahl" userId="2820f357-2dd4-4127-8713-e0bfde0fd756" providerId="ADAL" clId="{1B9B8544-7D50-425D-A191-F63C82561B1E}" dt="2021-03-06T20:12:31.946" v="1037"/>
          <ac:spMkLst>
            <pc:docMk/>
            <pc:sldMk cId="3403619007" sldId="522"/>
            <ac:spMk id="6" creationId="{A0735509-57F5-4281-A573-B32C082F4AA3}"/>
          </ac:spMkLst>
        </pc:spChg>
        <pc:spChg chg="add mod">
          <ac:chgData name="Jon Rosdahl" userId="2820f357-2dd4-4127-8713-e0bfde0fd756" providerId="ADAL" clId="{1B9B8544-7D50-425D-A191-F63C82561B1E}" dt="2021-03-06T20:12:31.946" v="1037"/>
          <ac:spMkLst>
            <pc:docMk/>
            <pc:sldMk cId="3403619007" sldId="522"/>
            <ac:spMk id="7" creationId="{8D5381D2-26A3-4C78-ABCF-33DED975BD6D}"/>
          </ac:spMkLst>
        </pc:spChg>
      </pc:sldChg>
      <pc:sldChg chg="addSp modSp new del mod">
        <pc:chgData name="Jon Rosdahl" userId="2820f357-2dd4-4127-8713-e0bfde0fd756" providerId="ADAL" clId="{1B9B8544-7D50-425D-A191-F63C82561B1E}" dt="2021-03-06T21:14:30.306" v="3070" actId="47"/>
        <pc:sldMkLst>
          <pc:docMk/>
          <pc:sldMk cId="2464080651" sldId="523"/>
        </pc:sldMkLst>
        <pc:spChg chg="mod">
          <ac:chgData name="Jon Rosdahl" userId="2820f357-2dd4-4127-8713-e0bfde0fd756" providerId="ADAL" clId="{1B9B8544-7D50-425D-A191-F63C82561B1E}" dt="2021-03-06T20:42:25.021" v="1146" actId="20577"/>
          <ac:spMkLst>
            <pc:docMk/>
            <pc:sldMk cId="2464080651" sldId="523"/>
            <ac:spMk id="2" creationId="{F5E2860E-7240-418D-BFAD-F11DE625B4B8}"/>
          </ac:spMkLst>
        </pc:spChg>
        <pc:picChg chg="add mod">
          <ac:chgData name="Jon Rosdahl" userId="2820f357-2dd4-4127-8713-e0bfde0fd756" providerId="ADAL" clId="{1B9B8544-7D50-425D-A191-F63C82561B1E}" dt="2021-03-06T20:42:10.338" v="1090" actId="1076"/>
          <ac:picMkLst>
            <pc:docMk/>
            <pc:sldMk cId="2464080651" sldId="523"/>
            <ac:picMk id="6" creationId="{1FC1B200-161F-4AEB-B259-F81ACD921099}"/>
          </ac:picMkLst>
        </pc:picChg>
      </pc:sldChg>
      <pc:sldChg chg="addSp modSp new del mod">
        <pc:chgData name="Jon Rosdahl" userId="2820f357-2dd4-4127-8713-e0bfde0fd756" providerId="ADAL" clId="{1B9B8544-7D50-425D-A191-F63C82561B1E}" dt="2021-03-06T21:14:30.882" v="3071" actId="47"/>
        <pc:sldMkLst>
          <pc:docMk/>
          <pc:sldMk cId="513682984" sldId="524"/>
        </pc:sldMkLst>
        <pc:spChg chg="mod">
          <ac:chgData name="Jon Rosdahl" userId="2820f357-2dd4-4127-8713-e0bfde0fd756" providerId="ADAL" clId="{1B9B8544-7D50-425D-A191-F63C82561B1E}" dt="2021-03-06T20:43:16.670" v="1220" actId="20577"/>
          <ac:spMkLst>
            <pc:docMk/>
            <pc:sldMk cId="513682984" sldId="524"/>
            <ac:spMk id="2" creationId="{2B291F72-D6B1-4F56-A23A-0D76C94F7476}"/>
          </ac:spMkLst>
        </pc:spChg>
        <pc:picChg chg="add mod">
          <ac:chgData name="Jon Rosdahl" userId="2820f357-2dd4-4127-8713-e0bfde0fd756" providerId="ADAL" clId="{1B9B8544-7D50-425D-A191-F63C82561B1E}" dt="2021-03-06T20:42:49.722" v="1149" actId="1076"/>
          <ac:picMkLst>
            <pc:docMk/>
            <pc:sldMk cId="513682984" sldId="524"/>
            <ac:picMk id="6" creationId="{A715F6D0-75EF-44EE-9BE7-1F1B0B4541DB}"/>
          </ac:picMkLst>
        </pc:picChg>
      </pc:sldChg>
      <pc:sldChg chg="addSp modSp new del mod ord">
        <pc:chgData name="Jon Rosdahl" userId="2820f357-2dd4-4127-8713-e0bfde0fd756" providerId="ADAL" clId="{1B9B8544-7D50-425D-A191-F63C82561B1E}" dt="2021-03-06T21:14:32.281" v="3073" actId="47"/>
        <pc:sldMkLst>
          <pc:docMk/>
          <pc:sldMk cId="1115174734" sldId="525"/>
        </pc:sldMkLst>
        <pc:spChg chg="mod">
          <ac:chgData name="Jon Rosdahl" userId="2820f357-2dd4-4127-8713-e0bfde0fd756" providerId="ADAL" clId="{1B9B8544-7D50-425D-A191-F63C82561B1E}" dt="2021-03-06T20:44:43.265" v="1312" actId="20577"/>
          <ac:spMkLst>
            <pc:docMk/>
            <pc:sldMk cId="1115174734" sldId="525"/>
            <ac:spMk id="2" creationId="{9E921216-D382-46D5-9E0A-9F5266F822A6}"/>
          </ac:spMkLst>
        </pc:spChg>
        <pc:spChg chg="add mod">
          <ac:chgData name="Jon Rosdahl" userId="2820f357-2dd4-4127-8713-e0bfde0fd756" providerId="ADAL" clId="{1B9B8544-7D50-425D-A191-F63C82561B1E}" dt="2021-03-06T20:45:38.803" v="1372" actId="20577"/>
          <ac:spMkLst>
            <pc:docMk/>
            <pc:sldMk cId="1115174734" sldId="525"/>
            <ac:spMk id="7" creationId="{CA70C47B-0C2A-482C-ACCE-46E0BB45EAEF}"/>
          </ac:spMkLst>
        </pc:spChg>
        <pc:spChg chg="add mod">
          <ac:chgData name="Jon Rosdahl" userId="2820f357-2dd4-4127-8713-e0bfde0fd756" providerId="ADAL" clId="{1B9B8544-7D50-425D-A191-F63C82561B1E}" dt="2021-03-06T20:46:16.292" v="1402" actId="20577"/>
          <ac:spMkLst>
            <pc:docMk/>
            <pc:sldMk cId="1115174734" sldId="525"/>
            <ac:spMk id="8" creationId="{ABC46B1A-5A22-4DFD-AD39-53F440367541}"/>
          </ac:spMkLst>
        </pc:spChg>
        <pc:picChg chg="add mod">
          <ac:chgData name="Jon Rosdahl" userId="2820f357-2dd4-4127-8713-e0bfde0fd756" providerId="ADAL" clId="{1B9B8544-7D50-425D-A191-F63C82561B1E}" dt="2021-03-06T20:44:54.532" v="1313" actId="1076"/>
          <ac:picMkLst>
            <pc:docMk/>
            <pc:sldMk cId="1115174734" sldId="525"/>
            <ac:picMk id="6" creationId="{958F2B79-78F2-441D-89A6-3DBAC0F55511}"/>
          </ac:picMkLst>
        </pc:picChg>
      </pc:sldChg>
      <pc:sldChg chg="addSp modSp new del mod">
        <pc:chgData name="Jon Rosdahl" userId="2820f357-2dd4-4127-8713-e0bfde0fd756" providerId="ADAL" clId="{1B9B8544-7D50-425D-A191-F63C82561B1E}" dt="2021-03-06T21:14:31.604" v="3072" actId="47"/>
        <pc:sldMkLst>
          <pc:docMk/>
          <pc:sldMk cId="3536887952" sldId="526"/>
        </pc:sldMkLst>
        <pc:spChg chg="mod">
          <ac:chgData name="Jon Rosdahl" userId="2820f357-2dd4-4127-8713-e0bfde0fd756" providerId="ADAL" clId="{1B9B8544-7D50-425D-A191-F63C82561B1E}" dt="2021-03-06T20:47:15.461" v="1494" actId="6549"/>
          <ac:spMkLst>
            <pc:docMk/>
            <pc:sldMk cId="3536887952" sldId="526"/>
            <ac:spMk id="2" creationId="{14B23897-FE3C-4453-802D-79FBBE0D9B5D}"/>
          </ac:spMkLst>
        </pc:spChg>
        <pc:picChg chg="add mod">
          <ac:chgData name="Jon Rosdahl" userId="2820f357-2dd4-4127-8713-e0bfde0fd756" providerId="ADAL" clId="{1B9B8544-7D50-425D-A191-F63C82561B1E}" dt="2021-03-06T20:46:49.487" v="1405" actId="1076"/>
          <ac:picMkLst>
            <pc:docMk/>
            <pc:sldMk cId="3536887952" sldId="526"/>
            <ac:picMk id="6" creationId="{D0F0AD7E-5748-47C5-858A-0B481034A8BB}"/>
          </ac:picMkLst>
        </pc:picChg>
      </pc:sldChg>
      <pc:sldChg chg="addSp modSp new del mod">
        <pc:chgData name="Jon Rosdahl" userId="2820f357-2dd4-4127-8713-e0bfde0fd756" providerId="ADAL" clId="{1B9B8544-7D50-425D-A191-F63C82561B1E}" dt="2021-03-06T21:14:32.992" v="3074" actId="47"/>
        <pc:sldMkLst>
          <pc:docMk/>
          <pc:sldMk cId="1813340982" sldId="527"/>
        </pc:sldMkLst>
        <pc:spChg chg="mod">
          <ac:chgData name="Jon Rosdahl" userId="2820f357-2dd4-4127-8713-e0bfde0fd756" providerId="ADAL" clId="{1B9B8544-7D50-425D-A191-F63C82561B1E}" dt="2021-03-06T20:47:40.221" v="1529" actId="20577"/>
          <ac:spMkLst>
            <pc:docMk/>
            <pc:sldMk cId="1813340982" sldId="527"/>
            <ac:spMk id="2" creationId="{D36428E1-A84F-4CCB-B7A7-F1A4AA77BB5E}"/>
          </ac:spMkLst>
        </pc:spChg>
        <pc:spChg chg="add mod">
          <ac:chgData name="Jon Rosdahl" userId="2820f357-2dd4-4127-8713-e0bfde0fd756" providerId="ADAL" clId="{1B9B8544-7D50-425D-A191-F63C82561B1E}" dt="2021-03-06T20:49:53.778" v="1794" actId="20577"/>
          <ac:spMkLst>
            <pc:docMk/>
            <pc:sldMk cId="1813340982" sldId="527"/>
            <ac:spMk id="7" creationId="{AE72B6E1-A4D3-4072-81EB-EB2A95D870FA}"/>
          </ac:spMkLst>
        </pc:spChg>
        <pc:picChg chg="add mod">
          <ac:chgData name="Jon Rosdahl" userId="2820f357-2dd4-4127-8713-e0bfde0fd756" providerId="ADAL" clId="{1B9B8544-7D50-425D-A191-F63C82561B1E}" dt="2021-03-06T20:48:08.608" v="1535" actId="1076"/>
          <ac:picMkLst>
            <pc:docMk/>
            <pc:sldMk cId="1813340982" sldId="527"/>
            <ac:picMk id="6" creationId="{57531A04-2F16-4812-B675-1E9795F02652}"/>
          </ac:picMkLst>
        </pc:picChg>
      </pc:sldChg>
      <pc:sldChg chg="addSp modSp new del mod">
        <pc:chgData name="Jon Rosdahl" userId="2820f357-2dd4-4127-8713-e0bfde0fd756" providerId="ADAL" clId="{1B9B8544-7D50-425D-A191-F63C82561B1E}" dt="2021-03-06T21:14:34.175" v="3075" actId="47"/>
        <pc:sldMkLst>
          <pc:docMk/>
          <pc:sldMk cId="4256087259" sldId="528"/>
        </pc:sldMkLst>
        <pc:spChg chg="mod">
          <ac:chgData name="Jon Rosdahl" userId="2820f357-2dd4-4127-8713-e0bfde0fd756" providerId="ADAL" clId="{1B9B8544-7D50-425D-A191-F63C82561B1E}" dt="2021-03-06T20:50:21.032" v="1818" actId="20577"/>
          <ac:spMkLst>
            <pc:docMk/>
            <pc:sldMk cId="4256087259" sldId="528"/>
            <ac:spMk id="2" creationId="{49B572BD-E152-4E57-AC89-19287D9D5D3B}"/>
          </ac:spMkLst>
        </pc:spChg>
        <pc:spChg chg="add mod">
          <ac:chgData name="Jon Rosdahl" userId="2820f357-2dd4-4127-8713-e0bfde0fd756" providerId="ADAL" clId="{1B9B8544-7D50-425D-A191-F63C82561B1E}" dt="2021-03-06T20:51:55.709" v="1904" actId="14100"/>
          <ac:spMkLst>
            <pc:docMk/>
            <pc:sldMk cId="4256087259" sldId="528"/>
            <ac:spMk id="7" creationId="{0FDFB6A6-08D0-445D-BF77-52985BEBC1F5}"/>
          </ac:spMkLst>
        </pc:spChg>
        <pc:picChg chg="add mod">
          <ac:chgData name="Jon Rosdahl" userId="2820f357-2dd4-4127-8713-e0bfde0fd756" providerId="ADAL" clId="{1B9B8544-7D50-425D-A191-F63C82561B1E}" dt="2021-03-06T20:50:49.148" v="1822" actId="1076"/>
          <ac:picMkLst>
            <pc:docMk/>
            <pc:sldMk cId="4256087259" sldId="528"/>
            <ac:picMk id="6" creationId="{CB196D93-A4F8-4171-A7A4-F853D9F06037}"/>
          </ac:picMkLst>
        </pc:picChg>
      </pc:sldChg>
      <pc:sldChg chg="addSp modSp new del mod">
        <pc:chgData name="Jon Rosdahl" userId="2820f357-2dd4-4127-8713-e0bfde0fd756" providerId="ADAL" clId="{1B9B8544-7D50-425D-A191-F63C82561B1E}" dt="2021-03-06T21:14:36.134" v="3076" actId="47"/>
        <pc:sldMkLst>
          <pc:docMk/>
          <pc:sldMk cId="977649664" sldId="529"/>
        </pc:sldMkLst>
        <pc:spChg chg="mod">
          <ac:chgData name="Jon Rosdahl" userId="2820f357-2dd4-4127-8713-e0bfde0fd756" providerId="ADAL" clId="{1B9B8544-7D50-425D-A191-F63C82561B1E}" dt="2021-03-06T20:52:44.932" v="1944" actId="20577"/>
          <ac:spMkLst>
            <pc:docMk/>
            <pc:sldMk cId="977649664" sldId="529"/>
            <ac:spMk id="2" creationId="{A2DE5B00-9451-4437-8E95-D620BB53F7C9}"/>
          </ac:spMkLst>
        </pc:spChg>
        <pc:spChg chg="add mod">
          <ac:chgData name="Jon Rosdahl" userId="2820f357-2dd4-4127-8713-e0bfde0fd756" providerId="ADAL" clId="{1B9B8544-7D50-425D-A191-F63C82561B1E}" dt="2021-03-06T20:55:55.223" v="2055" actId="6549"/>
          <ac:spMkLst>
            <pc:docMk/>
            <pc:sldMk cId="977649664" sldId="529"/>
            <ac:spMk id="7" creationId="{1DF72536-A5BF-4D70-B67C-DD09A633A210}"/>
          </ac:spMkLst>
        </pc:spChg>
        <pc:spChg chg="add mod">
          <ac:chgData name="Jon Rosdahl" userId="2820f357-2dd4-4127-8713-e0bfde0fd756" providerId="ADAL" clId="{1B9B8544-7D50-425D-A191-F63C82561B1E}" dt="2021-03-06T21:07:45.199" v="3066" actId="207"/>
          <ac:spMkLst>
            <pc:docMk/>
            <pc:sldMk cId="977649664" sldId="529"/>
            <ac:spMk id="8" creationId="{BB414BBA-8E15-42B9-9D66-FB9BEC9F7ADC}"/>
          </ac:spMkLst>
        </pc:spChg>
        <pc:picChg chg="add mod">
          <ac:chgData name="Jon Rosdahl" userId="2820f357-2dd4-4127-8713-e0bfde0fd756" providerId="ADAL" clId="{1B9B8544-7D50-425D-A191-F63C82561B1E}" dt="2021-03-06T20:52:30.110" v="1909" actId="1076"/>
          <ac:picMkLst>
            <pc:docMk/>
            <pc:sldMk cId="977649664" sldId="529"/>
            <ac:picMk id="6" creationId="{BF6EFF39-A1B5-41D5-9BDC-BFAD77E84E0E}"/>
          </ac:picMkLst>
        </pc:picChg>
      </pc:sldChg>
      <pc:sldChg chg="modSp new del mod">
        <pc:chgData name="Jon Rosdahl" userId="2820f357-2dd4-4127-8713-e0bfde0fd756" providerId="ADAL" clId="{1B9B8544-7D50-425D-A191-F63C82561B1E}" dt="2021-03-06T21:14:29.584" v="3068" actId="47"/>
        <pc:sldMkLst>
          <pc:docMk/>
          <pc:sldMk cId="3785286436" sldId="530"/>
        </pc:sldMkLst>
        <pc:spChg chg="mod">
          <ac:chgData name="Jon Rosdahl" userId="2820f357-2dd4-4127-8713-e0bfde0fd756" providerId="ADAL" clId="{1B9B8544-7D50-425D-A191-F63C82561B1E}" dt="2021-03-06T21:03:27.843" v="2682" actId="20577"/>
          <ac:spMkLst>
            <pc:docMk/>
            <pc:sldMk cId="3785286436" sldId="530"/>
            <ac:spMk id="2" creationId="{02C2ACDD-299E-42F3-A438-98D02824B7DA}"/>
          </ac:spMkLst>
        </pc:spChg>
        <pc:spChg chg="mod">
          <ac:chgData name="Jon Rosdahl" userId="2820f357-2dd4-4127-8713-e0bfde0fd756" providerId="ADAL" clId="{1B9B8544-7D50-425D-A191-F63C82561B1E}" dt="2021-03-06T21:06:57.063" v="3029" actId="33524"/>
          <ac:spMkLst>
            <pc:docMk/>
            <pc:sldMk cId="3785286436" sldId="530"/>
            <ac:spMk id="3" creationId="{A17D16BE-C548-4DE1-9752-9BCEBAE1A02A}"/>
          </ac:spMkLst>
        </pc:spChg>
      </pc:sldChg>
      <pc:sldMasterChg chg="modSp mod">
        <pc:chgData name="Jon Rosdahl" userId="2820f357-2dd4-4127-8713-e0bfde0fd756" providerId="ADAL" clId="{1B9B8544-7D50-425D-A191-F63C82561B1E}" dt="2021-03-07T14:54:10.231" v="3182" actId="6549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1B9B8544-7D50-425D-A191-F63C82561B1E}" dt="2021-03-07T14:54:10.231" v="3182" actId="6549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802.11-21/0211r0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802.11-21/0211r0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802.11-21/0211r0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For Sept – Go/</a:t>
            </a:r>
            <a:r>
              <a:rPr lang="en-US" dirty="0" err="1"/>
              <a:t>NoGo</a:t>
            </a:r>
            <a:r>
              <a:rPr lang="en-US" dirty="0"/>
              <a:t> decision on May 5,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9,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802.11-21/0211r0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11-21-0211r0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374-02-0000-directvotelive-test-meeting-lessons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2-00EC-802-plenary-future-venue-contract-status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74-02-0000-directvotelive-test-meeting-lessons.pptx" TargetMode="External"/><Relationship Id="rId4" Type="http://schemas.openxmlformats.org/officeDocument/2006/relationships/hyperlink" Target="https://mentor.ieee.org/802-ec/dcn/21/ec-21-0025-03-WCSG-ieee-802wcsc-meeting-venue-manager-report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p=3183700005&amp;t=47200043" TargetMode="External"/><Relationship Id="rId2" Type="http://schemas.openxmlformats.org/officeDocument/2006/relationships/hyperlink" Target="https://imat.ieee.org/sp7200043/attendance-groups?p=33924000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- March 2021 -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14DD-3EE4-4601-969C-71AEF28B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M6.2		II		</a:t>
            </a:r>
            <a:r>
              <a:rPr lang="en-US" dirty="0" err="1"/>
              <a:t>DirectVoteLive</a:t>
            </a:r>
            <a:r>
              <a:rPr lang="en-US" dirty="0"/>
              <a:t>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6BD3B-5417-4C5E-A031-9D335D4B0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876799"/>
          </a:xfrm>
        </p:spPr>
        <p:txBody>
          <a:bodyPr/>
          <a:lstStyle/>
          <a:p>
            <a:r>
              <a:rPr lang="en-US" b="0" dirty="0"/>
              <a:t>First main 802.11 WG test started on Feb 25, 2021.</a:t>
            </a:r>
          </a:p>
          <a:p>
            <a:r>
              <a:rPr lang="en-US" b="0" dirty="0"/>
              <a:t>We have left the meeting open to provide test motions for this week.</a:t>
            </a:r>
          </a:p>
          <a:p>
            <a:r>
              <a:rPr lang="en-US" b="0" dirty="0"/>
              <a:t>Open items before 802.11 WG can use </a:t>
            </a:r>
            <a:r>
              <a:rPr lang="en-US" b="0" dirty="0" err="1"/>
              <a:t>DirectVoteLive</a:t>
            </a:r>
            <a:r>
              <a:rPr lang="en-US" b="0" dirty="0"/>
              <a:t>:</a:t>
            </a:r>
          </a:p>
          <a:p>
            <a:pPr marL="914400" lvl="1" indent="-457200">
              <a:buAutoNum type="arabicPeriod"/>
            </a:pPr>
            <a:r>
              <a:rPr lang="en-US" b="0" dirty="0"/>
              <a:t>8 email domains have been deemed invalid for 8 voters.</a:t>
            </a:r>
          </a:p>
          <a:p>
            <a:pPr marL="914400" lvl="1" indent="-457200">
              <a:buAutoNum type="arabicPeriod"/>
            </a:pPr>
            <a:r>
              <a:rPr lang="en-US" b="0" dirty="0"/>
              <a:t> Concern with data privacy addressed</a:t>
            </a:r>
          </a:p>
          <a:p>
            <a:pPr marL="914400" lvl="1" indent="-457200">
              <a:buAutoNum type="arabicPeriod"/>
            </a:pPr>
            <a:r>
              <a:rPr lang="en-US" dirty="0"/>
              <a:t>165 voters did not respond, so we will need to understand the issues before we can use the tool.</a:t>
            </a:r>
          </a:p>
          <a:p>
            <a:pPr marL="914400" lvl="1" indent="-457200">
              <a:buAutoNum type="arabicPeriod"/>
            </a:pPr>
            <a:r>
              <a:rPr lang="en-US" b="0" dirty="0"/>
              <a:t>Use of </a:t>
            </a:r>
            <a:r>
              <a:rPr lang="en-US" b="0" dirty="0" err="1"/>
              <a:t>DirectVoteLive</a:t>
            </a:r>
            <a:r>
              <a:rPr lang="en-US" b="0" dirty="0"/>
              <a:t> </a:t>
            </a:r>
            <a:r>
              <a:rPr lang="en-US" dirty="0"/>
              <a:t>needs to be seamless</a:t>
            </a:r>
          </a:p>
          <a:p>
            <a:pPr marL="57150" indent="0"/>
            <a:r>
              <a:rPr lang="en-US" b="0" dirty="0"/>
              <a:t>Observations:</a:t>
            </a:r>
          </a:p>
          <a:p>
            <a:pPr marL="57150" indent="0"/>
            <a:r>
              <a:rPr lang="en-US" b="0" dirty="0"/>
              <a:t>	802.1 and 802.3 are using the tool and have been able to address the email discrepancy issues.  They require the use of the tool to vote in their meetings.</a:t>
            </a:r>
          </a:p>
          <a:p>
            <a:r>
              <a:rPr lang="en-US" b="0" dirty="0"/>
              <a:t>More detail and usage tutorial in doc </a:t>
            </a:r>
            <a:r>
              <a:rPr lang="en-US" b="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11-21/374r2</a:t>
            </a:r>
            <a:r>
              <a:rPr lang="en-US" b="0" dirty="0">
                <a:solidFill>
                  <a:schemeClr val="accent2"/>
                </a:solidFill>
              </a:rPr>
              <a:t>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0DC49-9CBD-467E-AA9D-9A1DAB4A09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0A4C4-93A7-4BB5-B619-A94A2975DEF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62C0F-092B-4C42-B987-FB7C362E8C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0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March 16, 2021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  <a:p>
            <a:r>
              <a:rPr lang="en-US" dirty="0"/>
              <a:t>6.2		II		</a:t>
            </a:r>
            <a:r>
              <a:rPr lang="en-US" dirty="0" err="1"/>
              <a:t>DirectVoteLive</a:t>
            </a:r>
            <a:r>
              <a:rPr lang="en-US" dirty="0"/>
              <a:t> Update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When do you expect the next in person 802.11 Session will be?</a:t>
            </a:r>
          </a:p>
          <a:p>
            <a:pPr lvl="1"/>
            <a:r>
              <a:rPr lang="en-US" sz="2400" dirty="0"/>
              <a:t>		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Sept 2021      			  -- %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November 2021  		  -- %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after 2021     			  -- %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No Answer      		  -- %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Interim: 10-15 January</a:t>
            </a:r>
            <a:r>
              <a:rPr lang="en-US" sz="2000" b="0" dirty="0"/>
              <a:t> - 802.11 WG </a:t>
            </a:r>
            <a:r>
              <a:rPr lang="es-ES" sz="2000" b="0" dirty="0"/>
              <a:t>Electronic </a:t>
            </a:r>
            <a:r>
              <a:rPr lang="es-ES" sz="2000" b="0" dirty="0" err="1"/>
              <a:t>Interim</a:t>
            </a:r>
            <a:endParaRPr lang="en-US" sz="2000" b="0" dirty="0"/>
          </a:p>
          <a:p>
            <a:r>
              <a:rPr lang="en-US" sz="2000" dirty="0"/>
              <a:t>Plenary: </a:t>
            </a:r>
            <a:r>
              <a:rPr lang="en-US" sz="2000" dirty="0">
                <a:solidFill>
                  <a:srgbClr val="FF0000"/>
                </a:solidFill>
              </a:rPr>
              <a:t>5-18 </a:t>
            </a:r>
            <a:r>
              <a:rPr lang="en-US" sz="2000" dirty="0"/>
              <a:t>March  - </a:t>
            </a:r>
            <a:r>
              <a:rPr lang="en-US" sz="2000" b="0" dirty="0"/>
              <a:t>802 Electronic Plenary</a:t>
            </a:r>
          </a:p>
          <a:p>
            <a:r>
              <a:rPr lang="en-US" dirty="0"/>
              <a:t>Interim: 9-14 May </a:t>
            </a:r>
            <a:r>
              <a:rPr lang="en-US" sz="2000" b="0" dirty="0"/>
              <a:t>– 802.11 WG Electronic Interim</a:t>
            </a:r>
            <a:endParaRPr lang="en-US" sz="1800" dirty="0"/>
          </a:p>
          <a:p>
            <a:r>
              <a:rPr lang="en-US" dirty="0"/>
              <a:t>Plenary: 9-23 July </a:t>
            </a:r>
            <a:r>
              <a:rPr lang="en-US" sz="2000" b="0" dirty="0"/>
              <a:t>– 802 Electronic Plenary  (dates TBC)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dirty="0"/>
              <a:t>Hilton Waikoloa Village, Kona, HI, USA (go/nogo May 5)</a:t>
            </a:r>
            <a:endParaRPr lang="en-US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 (go/</a:t>
            </a:r>
            <a:r>
              <a:rPr lang="fr-FR" b="0" dirty="0" err="1"/>
              <a:t>nogo</a:t>
            </a:r>
            <a:r>
              <a:rPr lang="fr-FR" b="0" dirty="0"/>
              <a:t> July 9th)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A009-8DCA-4271-ADE8-6F952C4E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6.2		II		</a:t>
            </a:r>
            <a:r>
              <a:rPr lang="en-US" dirty="0" err="1"/>
              <a:t>DirectVoteLive</a:t>
            </a:r>
            <a:r>
              <a:rPr lang="en-US" dirty="0"/>
              <a:t>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6B28A-D082-4B16-9C91-391E3E74C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B2CED-1BCB-4703-A457-C09259CCE9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C5B71-FD79-4931-BA62-627B2BEC52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FBA56-D800-4588-AD7C-7C7DE48C44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494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EC-20/0001r02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https://mentor.ieee.org/802-ec/dcn/20/ec-20-0001-02-00EC-802-plenary-future-venue-contract-status.xlsx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GB" dirty="0"/>
          </a:p>
          <a:p>
            <a:r>
              <a:rPr lang="en-US" dirty="0"/>
              <a:t>2. IEEE 802WCSC Meeting Venue Manager Report: 802 EC-21/0025r03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https://mentor.ieee.org/802-ec/dcn/21/ec-21-0025-03-WCSG-ieee-802wcsc-meeting-venue-manager-report.pptx</a:t>
            </a:r>
            <a:endParaRPr lang="en-GB" dirty="0">
              <a:solidFill>
                <a:schemeClr val="accent2"/>
              </a:solidFill>
            </a:endParaRPr>
          </a:p>
          <a:p>
            <a:pPr lvl="1"/>
            <a:endParaRPr lang="en-GB" dirty="0">
              <a:solidFill>
                <a:schemeClr val="accent2"/>
              </a:solidFill>
            </a:endParaRPr>
          </a:p>
          <a:p>
            <a:r>
              <a:rPr lang="en-US" b="1" dirty="0"/>
              <a:t>3. </a:t>
            </a:r>
            <a:r>
              <a:rPr lang="en-US" b="1" dirty="0" err="1"/>
              <a:t>DirectVoteLive</a:t>
            </a:r>
            <a:r>
              <a:rPr lang="en-US" b="1" dirty="0"/>
              <a:t> Test Meeting Lessons</a:t>
            </a:r>
            <a:endParaRPr lang="en-GB" b="1" dirty="0"/>
          </a:p>
          <a:p>
            <a:pPr lvl="1"/>
            <a:r>
              <a:rPr lang="en-GB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https://mentor.ieee.org/802.11/dcn/21/11-21-0374-02-0000-directvotelive-test-meeting-lessons.pptx</a:t>
            </a:r>
            <a:r>
              <a:rPr lang="en-GB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March 8th: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M6.2		II	</a:t>
            </a:r>
            <a:r>
              <a:rPr lang="en-GB" sz="2000" b="0" dirty="0" err="1"/>
              <a:t>DirectVoteLive</a:t>
            </a:r>
            <a:r>
              <a:rPr lang="en-GB" sz="2000" b="0" dirty="0"/>
              <a:t> Update and demo</a:t>
            </a:r>
          </a:p>
          <a:p>
            <a:r>
              <a:rPr lang="en-GB" sz="2000" dirty="0"/>
              <a:t>Tuesday March 16: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  <a:p>
            <a:pPr lvl="1"/>
            <a:r>
              <a:rPr lang="en-US" sz="1800" dirty="0"/>
              <a:t>T6.2		II	</a:t>
            </a:r>
            <a:r>
              <a:rPr lang="en-US" sz="1800" dirty="0" err="1"/>
              <a:t>DirectVoteLive</a:t>
            </a:r>
            <a:r>
              <a:rPr lang="en-US" sz="1800" dirty="0"/>
              <a:t>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March 8</a:t>
            </a:r>
            <a:r>
              <a:rPr lang="en-US" baseline="30000" dirty="0"/>
              <a:t>th</a:t>
            </a:r>
            <a:r>
              <a:rPr lang="en-US" dirty="0"/>
              <a:t>, 2021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2055814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March 8th: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M3.6		II 	Recording attendance</a:t>
            </a:r>
          </a:p>
          <a:p>
            <a:r>
              <a:rPr lang="en-GB" b="0" dirty="0"/>
              <a:t>	M6.2		II	</a:t>
            </a:r>
            <a:r>
              <a:rPr lang="en-GB" b="0" dirty="0" err="1"/>
              <a:t>DirectVoteLive</a:t>
            </a:r>
            <a:r>
              <a:rPr lang="en-GB" b="0" dirty="0"/>
              <a:t> Update and demo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802.11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5-18,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IEEE 802 Electronic Plenary March 2021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https://imat.ieee.org/sp7200043/attendance-groups?p=3392400005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 </a:t>
            </a:r>
            <a:r>
              <a:rPr lang="en-US" dirty="0" err="1"/>
              <a:t>Ettiquette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9091</TotalTime>
  <Words>1301</Words>
  <Application>Microsoft Office PowerPoint</Application>
  <PresentationFormat>Widescreen</PresentationFormat>
  <Paragraphs>178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802-11 Theme</vt:lpstr>
      <vt:lpstr>Document</vt:lpstr>
      <vt:lpstr>1st Vice Chair Report - March 2021 - Electronic Plenary</vt:lpstr>
      <vt:lpstr>Abstract</vt:lpstr>
      <vt:lpstr>Monday, March 8th, 2021  802.11 WG Opening Plenary</vt:lpstr>
      <vt:lpstr>What you need to know about the  IEEE 802.11 Electronic Session</vt:lpstr>
      <vt:lpstr>Who is Meeting Where and When</vt:lpstr>
      <vt:lpstr>Where to Attend Sessions,  and Log  Session Attendance </vt:lpstr>
      <vt:lpstr>Audio Visual Ettiquette</vt:lpstr>
      <vt:lpstr>Online Calendar Schedule</vt:lpstr>
      <vt:lpstr>M3.6 Recording attendance</vt:lpstr>
      <vt:lpstr>M6.2  II  DirectVoteLive Update</vt:lpstr>
      <vt:lpstr>Tuesday, March 16, 2021 802.11 WG Closing Plenary</vt:lpstr>
      <vt:lpstr>T3.1.2 – Straw Poll</vt:lpstr>
      <vt:lpstr>T3.1.3:Future Venue Insight  -  2021 Future Venues</vt:lpstr>
      <vt:lpstr>6.2  II  DirectVoteLive Update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2021 - Electronic Interim</dc:title>
  <dc:subject>January 2021</dc:subject>
  <dc:creator>Jon Rosdahl</dc:creator>
  <dc:description>Jon Rosdahl (Qualcomm)</dc:description>
  <cp:lastModifiedBy>Jon Rosdahl</cp:lastModifiedBy>
  <cp:revision>11</cp:revision>
  <cp:lastPrinted>1601-01-01T00:00:00Z</cp:lastPrinted>
  <dcterms:created xsi:type="dcterms:W3CDTF">2020-01-12T14:48:27Z</dcterms:created>
  <dcterms:modified xsi:type="dcterms:W3CDTF">2021-03-07T14:54:17Z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