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331" r:id="rId2"/>
    <p:sldId id="334" r:id="rId3"/>
    <p:sldId id="342" r:id="rId4"/>
    <p:sldId id="335" r:id="rId5"/>
    <p:sldId id="338" r:id="rId6"/>
    <p:sldId id="339" r:id="rId7"/>
    <p:sldId id="337" r:id="rId8"/>
    <p:sldId id="340" r:id="rId9"/>
    <p:sldId id="336" r:id="rId10"/>
    <p:sldId id="341" r:id="rId11"/>
    <p:sldId id="346" r:id="rId12"/>
    <p:sldId id="347" r:id="rId13"/>
    <p:sldId id="348" r:id="rId14"/>
    <p:sldId id="349" r:id="rId15"/>
    <p:sldId id="350" r:id="rId16"/>
    <p:sldId id="351" r:id="rId17"/>
    <p:sldId id="352" r:id="rId18"/>
    <p:sldId id="354" r:id="rId19"/>
    <p:sldId id="353" r:id="rId20"/>
    <p:sldId id="355" r:id="rId21"/>
    <p:sldId id="344" r:id="rId22"/>
    <p:sldId id="343" r:id="rId23"/>
    <p:sldId id="345" r:id="rId24"/>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0730BA-0CA8-44A3-A35F-B3CB431A3E28}" v="74" dt="2022-03-30T19:19:12.3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8" autoAdjust="0"/>
    <p:restoredTop sz="96457" autoAdjust="0"/>
  </p:normalViewPr>
  <p:slideViewPr>
    <p:cSldViewPr>
      <p:cViewPr varScale="1">
        <p:scale>
          <a:sx n="98" d="100"/>
          <a:sy n="98" d="100"/>
        </p:scale>
        <p:origin x="114" y="282"/>
      </p:cViewPr>
      <p:guideLst>
        <p:guide orient="horz" pos="2160"/>
        <p:guide pos="384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A0730BA-0CA8-44A3-A35F-B3CB431A3E28}"/>
    <pc:docChg chg="undo custSel addSld modSld modMainMaster">
      <pc:chgData name="Mike Montemurro" userId="40c20c913ca7511e" providerId="LiveId" clId="{3A0730BA-0CA8-44A3-A35F-B3CB431A3E28}" dt="2022-03-30T19:31:30.742" v="2864" actId="113"/>
      <pc:docMkLst>
        <pc:docMk/>
      </pc:docMkLst>
      <pc:sldChg chg="modSp mod">
        <pc:chgData name="Mike Montemurro" userId="40c20c913ca7511e" providerId="LiveId" clId="{3A0730BA-0CA8-44A3-A35F-B3CB431A3E28}" dt="2022-03-30T18:16:48.673" v="3" actId="20577"/>
        <pc:sldMkLst>
          <pc:docMk/>
          <pc:sldMk cId="0" sldId="331"/>
        </pc:sldMkLst>
        <pc:spChg chg="mod">
          <ac:chgData name="Mike Montemurro" userId="40c20c913ca7511e" providerId="LiveId" clId="{3A0730BA-0CA8-44A3-A35F-B3CB431A3E28}" dt="2022-03-30T18:16:48.673" v="3" actId="20577"/>
          <ac:spMkLst>
            <pc:docMk/>
            <pc:sldMk cId="0" sldId="331"/>
            <ac:spMk id="5125" creationId="{DE2B641B-48F4-4C2C-832B-93AE0D19C31C}"/>
          </ac:spMkLst>
        </pc:spChg>
      </pc:sldChg>
      <pc:sldChg chg="modSp mod">
        <pc:chgData name="Mike Montemurro" userId="40c20c913ca7511e" providerId="LiveId" clId="{3A0730BA-0CA8-44A3-A35F-B3CB431A3E28}" dt="2022-03-30T19:25:03.724" v="2790" actId="5793"/>
        <pc:sldMkLst>
          <pc:docMk/>
          <pc:sldMk cId="3511849116" sldId="344"/>
        </pc:sldMkLst>
        <pc:spChg chg="mod">
          <ac:chgData name="Mike Montemurro" userId="40c20c913ca7511e" providerId="LiveId" clId="{3A0730BA-0CA8-44A3-A35F-B3CB431A3E28}" dt="2022-03-30T19:25:03.724" v="2790" actId="5793"/>
          <ac:spMkLst>
            <pc:docMk/>
            <pc:sldMk cId="3511849116" sldId="344"/>
            <ac:spMk id="6" creationId="{34003A52-6757-456D-8ADF-EDE9F0316CDD}"/>
          </ac:spMkLst>
        </pc:spChg>
      </pc:sldChg>
      <pc:sldChg chg="addSp delSp modSp mod">
        <pc:chgData name="Mike Montemurro" userId="40c20c913ca7511e" providerId="LiveId" clId="{3A0730BA-0CA8-44A3-A35F-B3CB431A3E28}" dt="2022-03-30T19:30:37.222" v="2844" actId="113"/>
        <pc:sldMkLst>
          <pc:docMk/>
          <pc:sldMk cId="0" sldId="347"/>
        </pc:sldMkLst>
        <pc:spChg chg="mod">
          <ac:chgData name="Mike Montemurro" userId="40c20c913ca7511e" providerId="LiveId" clId="{3A0730BA-0CA8-44A3-A35F-B3CB431A3E28}" dt="2022-03-30T19:30:35.170" v="2843" actId="113"/>
          <ac:spMkLst>
            <pc:docMk/>
            <pc:sldMk cId="0" sldId="347"/>
            <ac:spMk id="3" creationId="{59A9099F-BED0-404A-AE7C-19E77F1E8533}"/>
          </ac:spMkLst>
        </pc:spChg>
        <pc:spChg chg="add mod">
          <ac:chgData name="Mike Montemurro" userId="40c20c913ca7511e" providerId="LiveId" clId="{3A0730BA-0CA8-44A3-A35F-B3CB431A3E28}" dt="2022-03-30T19:30:37.222" v="2844" actId="113"/>
          <ac:spMkLst>
            <pc:docMk/>
            <pc:sldMk cId="0" sldId="347"/>
            <ac:spMk id="21" creationId="{E92D9955-C7C3-46B0-8D2D-910441D80618}"/>
          </ac:spMkLst>
        </pc:spChg>
        <pc:spChg chg="add mod">
          <ac:chgData name="Mike Montemurro" userId="40c20c913ca7511e" providerId="LiveId" clId="{3A0730BA-0CA8-44A3-A35F-B3CB431A3E28}" dt="2022-03-30T18:35:24.013" v="602"/>
          <ac:spMkLst>
            <pc:docMk/>
            <pc:sldMk cId="0" sldId="347"/>
            <ac:spMk id="22" creationId="{AB9BD0DF-72DB-4BEC-9DF4-160FD33E634C}"/>
          </ac:spMkLst>
        </pc:spChg>
        <pc:spChg chg="mod">
          <ac:chgData name="Mike Montemurro" userId="40c20c913ca7511e" providerId="LiveId" clId="{3A0730BA-0CA8-44A3-A35F-B3CB431A3E28}" dt="2022-03-30T18:46:07.460" v="897" actId="1037"/>
          <ac:spMkLst>
            <pc:docMk/>
            <pc:sldMk cId="0" sldId="347"/>
            <ac:spMk id="30" creationId="{A0AA6A7B-0AE2-4F22-805E-4F389186CF21}"/>
          </ac:spMkLst>
        </pc:spChg>
        <pc:spChg chg="del">
          <ac:chgData name="Mike Montemurro" userId="40c20c913ca7511e" providerId="LiveId" clId="{3A0730BA-0CA8-44A3-A35F-B3CB431A3E28}" dt="2022-03-30T18:17:41.151" v="25" actId="478"/>
          <ac:spMkLst>
            <pc:docMk/>
            <pc:sldMk cId="0" sldId="347"/>
            <ac:spMk id="32" creationId="{6F37F649-D25E-459A-98B7-578CF76D1903}"/>
          </ac:spMkLst>
        </pc:spChg>
        <pc:spChg chg="del mod">
          <ac:chgData name="Mike Montemurro" userId="40c20c913ca7511e" providerId="LiveId" clId="{3A0730BA-0CA8-44A3-A35F-B3CB431A3E28}" dt="2022-03-30T18:35:32.055" v="604" actId="478"/>
          <ac:spMkLst>
            <pc:docMk/>
            <pc:sldMk cId="0" sldId="347"/>
            <ac:spMk id="34" creationId="{71CB5DFC-AC92-4359-BB66-E2B5D2EA8DEA}"/>
          </ac:spMkLst>
        </pc:spChg>
        <pc:spChg chg="mod">
          <ac:chgData name="Mike Montemurro" userId="40c20c913ca7511e" providerId="LiveId" clId="{3A0730BA-0CA8-44A3-A35F-B3CB431A3E28}" dt="2022-03-30T18:46:10.791" v="901" actId="1038"/>
          <ac:spMkLst>
            <pc:docMk/>
            <pc:sldMk cId="0" sldId="347"/>
            <ac:spMk id="10259" creationId="{434AE302-4BA3-42B8-9AAD-837A135289FA}"/>
          </ac:spMkLst>
        </pc:spChg>
      </pc:sldChg>
      <pc:sldChg chg="addSp delSp modSp mod">
        <pc:chgData name="Mike Montemurro" userId="40c20c913ca7511e" providerId="LiveId" clId="{3A0730BA-0CA8-44A3-A35F-B3CB431A3E28}" dt="2022-03-30T19:30:42.960" v="2846" actId="113"/>
        <pc:sldMkLst>
          <pc:docMk/>
          <pc:sldMk cId="1043556698" sldId="348"/>
        </pc:sldMkLst>
        <pc:spChg chg="del">
          <ac:chgData name="Mike Montemurro" userId="40c20c913ca7511e" providerId="LiveId" clId="{3A0730BA-0CA8-44A3-A35F-B3CB431A3E28}" dt="2022-03-30T18:18:23.945" v="37" actId="478"/>
          <ac:spMkLst>
            <pc:docMk/>
            <pc:sldMk cId="1043556698" sldId="348"/>
            <ac:spMk id="3" creationId="{59A9099F-BED0-404A-AE7C-19E77F1E8533}"/>
          </ac:spMkLst>
        </pc:spChg>
        <pc:spChg chg="mod">
          <ac:chgData name="Mike Montemurro" userId="40c20c913ca7511e" providerId="LiveId" clId="{3A0730BA-0CA8-44A3-A35F-B3CB431A3E28}" dt="2022-03-30T18:36:59.688" v="621" actId="6549"/>
          <ac:spMkLst>
            <pc:docMk/>
            <pc:sldMk cId="1043556698" sldId="348"/>
            <ac:spMk id="7" creationId="{AB3BC09F-835A-4C58-99F7-E418B13EFCDD}"/>
          </ac:spMkLst>
        </pc:spChg>
        <pc:spChg chg="add mod">
          <ac:chgData name="Mike Montemurro" userId="40c20c913ca7511e" providerId="LiveId" clId="{3A0730BA-0CA8-44A3-A35F-B3CB431A3E28}" dt="2022-03-30T19:30:40.553" v="2845" actId="113"/>
          <ac:spMkLst>
            <pc:docMk/>
            <pc:sldMk cId="1043556698" sldId="348"/>
            <ac:spMk id="29" creationId="{772FD7F6-ABA2-4BB2-9AF1-9867E1C49205}"/>
          </ac:spMkLst>
        </pc:spChg>
        <pc:spChg chg="del">
          <ac:chgData name="Mike Montemurro" userId="40c20c913ca7511e" providerId="LiveId" clId="{3A0730BA-0CA8-44A3-A35F-B3CB431A3E28}" dt="2022-03-30T18:18:33.454" v="39" actId="478"/>
          <ac:spMkLst>
            <pc:docMk/>
            <pc:sldMk cId="1043556698" sldId="348"/>
            <ac:spMk id="32" creationId="{6F37F649-D25E-459A-98B7-578CF76D1903}"/>
          </ac:spMkLst>
        </pc:spChg>
        <pc:spChg chg="add mod">
          <ac:chgData name="Mike Montemurro" userId="40c20c913ca7511e" providerId="LiveId" clId="{3A0730BA-0CA8-44A3-A35F-B3CB431A3E28}" dt="2022-03-30T19:30:42.960" v="2846" actId="113"/>
          <ac:spMkLst>
            <pc:docMk/>
            <pc:sldMk cId="1043556698" sldId="348"/>
            <ac:spMk id="34" creationId="{327860A1-F56A-4B04-8A00-024CB50054DB}"/>
          </ac:spMkLst>
        </pc:spChg>
        <pc:spChg chg="add mod">
          <ac:chgData name="Mike Montemurro" userId="40c20c913ca7511e" providerId="LiveId" clId="{3A0730BA-0CA8-44A3-A35F-B3CB431A3E28}" dt="2022-03-30T18:22:42.831" v="210" actId="1036"/>
          <ac:spMkLst>
            <pc:docMk/>
            <pc:sldMk cId="1043556698" sldId="348"/>
            <ac:spMk id="35" creationId="{5AB360E6-6D9B-4082-A2AD-192598D43CEF}"/>
          </ac:spMkLst>
        </pc:spChg>
      </pc:sldChg>
      <pc:sldChg chg="addSp delSp modSp mod">
        <pc:chgData name="Mike Montemurro" userId="40c20c913ca7511e" providerId="LiveId" clId="{3A0730BA-0CA8-44A3-A35F-B3CB431A3E28}" dt="2022-03-30T18:37:38.952" v="622" actId="20577"/>
        <pc:sldMkLst>
          <pc:docMk/>
          <pc:sldMk cId="756467933" sldId="349"/>
        </pc:sldMkLst>
        <pc:spChg chg="del">
          <ac:chgData name="Mike Montemurro" userId="40c20c913ca7511e" providerId="LiveId" clId="{3A0730BA-0CA8-44A3-A35F-B3CB431A3E28}" dt="2022-03-30T18:19:43.365" v="57" actId="478"/>
          <ac:spMkLst>
            <pc:docMk/>
            <pc:sldMk cId="756467933" sldId="349"/>
            <ac:spMk id="3" creationId="{59A9099F-BED0-404A-AE7C-19E77F1E8533}"/>
          </ac:spMkLst>
        </pc:spChg>
        <pc:spChg chg="add mod">
          <ac:chgData name="Mike Montemurro" userId="40c20c913ca7511e" providerId="LiveId" clId="{3A0730BA-0CA8-44A3-A35F-B3CB431A3E28}" dt="2022-03-30T18:20:11.281" v="70" actId="1076"/>
          <ac:spMkLst>
            <pc:docMk/>
            <pc:sldMk cId="756467933" sldId="349"/>
            <ac:spMk id="20" creationId="{B20921CF-A2A8-49FC-A8AA-43CED9D1C677}"/>
          </ac:spMkLst>
        </pc:spChg>
        <pc:spChg chg="add mod">
          <ac:chgData name="Mike Montemurro" userId="40c20c913ca7511e" providerId="LiveId" clId="{3A0730BA-0CA8-44A3-A35F-B3CB431A3E28}" dt="2022-03-30T18:20:18.786" v="86" actId="1035"/>
          <ac:spMkLst>
            <pc:docMk/>
            <pc:sldMk cId="756467933" sldId="349"/>
            <ac:spMk id="21" creationId="{69CAA641-8590-4637-85DB-85061892FE18}"/>
          </ac:spMkLst>
        </pc:spChg>
        <pc:spChg chg="add del mod">
          <ac:chgData name="Mike Montemurro" userId="40c20c913ca7511e" providerId="LiveId" clId="{3A0730BA-0CA8-44A3-A35F-B3CB431A3E28}" dt="2022-03-30T18:22:57.307" v="213" actId="478"/>
          <ac:spMkLst>
            <pc:docMk/>
            <pc:sldMk cId="756467933" sldId="349"/>
            <ac:spMk id="22" creationId="{BF85B8BE-59FF-4D19-8CB1-ECF64428F3E9}"/>
          </ac:spMkLst>
        </pc:spChg>
        <pc:spChg chg="add mod">
          <ac:chgData name="Mike Montemurro" userId="40c20c913ca7511e" providerId="LiveId" clId="{3A0730BA-0CA8-44A3-A35F-B3CB431A3E28}" dt="2022-03-30T18:37:38.952" v="622" actId="20577"/>
          <ac:spMkLst>
            <pc:docMk/>
            <pc:sldMk cId="756467933" sldId="349"/>
            <ac:spMk id="23" creationId="{DED90AD4-5E8C-442E-BFC8-2E84F0D7EE13}"/>
          </ac:spMkLst>
        </pc:spChg>
        <pc:spChg chg="del">
          <ac:chgData name="Mike Montemurro" userId="40c20c913ca7511e" providerId="LiveId" clId="{3A0730BA-0CA8-44A3-A35F-B3CB431A3E28}" dt="2022-03-30T18:19:47.346" v="58" actId="478"/>
          <ac:spMkLst>
            <pc:docMk/>
            <pc:sldMk cId="756467933" sldId="349"/>
            <ac:spMk id="32" creationId="{6F37F649-D25E-459A-98B7-578CF76D1903}"/>
          </ac:spMkLst>
        </pc:spChg>
        <pc:spChg chg="mod">
          <ac:chgData name="Mike Montemurro" userId="40c20c913ca7511e" providerId="LiveId" clId="{3A0730BA-0CA8-44A3-A35F-B3CB431A3E28}" dt="2022-03-30T18:36:10.408" v="615" actId="20577"/>
          <ac:spMkLst>
            <pc:docMk/>
            <pc:sldMk cId="756467933" sldId="349"/>
            <ac:spMk id="10242" creationId="{20C01D5D-1733-4168-BBB0-FF42F406A7A4}"/>
          </ac:spMkLst>
        </pc:spChg>
      </pc:sldChg>
      <pc:sldChg chg="addSp delSp modSp mod">
        <pc:chgData name="Mike Montemurro" userId="40c20c913ca7511e" providerId="LiveId" clId="{3A0730BA-0CA8-44A3-A35F-B3CB431A3E28}" dt="2022-03-30T19:30:47.912" v="2848" actId="113"/>
        <pc:sldMkLst>
          <pc:docMk/>
          <pc:sldMk cId="3457314949" sldId="350"/>
        </pc:sldMkLst>
        <pc:spChg chg="del">
          <ac:chgData name="Mike Montemurro" userId="40c20c913ca7511e" providerId="LiveId" clId="{3A0730BA-0CA8-44A3-A35F-B3CB431A3E28}" dt="2022-03-30T18:20:27.573" v="87" actId="478"/>
          <ac:spMkLst>
            <pc:docMk/>
            <pc:sldMk cId="3457314949" sldId="350"/>
            <ac:spMk id="3" creationId="{59A9099F-BED0-404A-AE7C-19E77F1E8533}"/>
          </ac:spMkLst>
        </pc:spChg>
        <pc:spChg chg="mod">
          <ac:chgData name="Mike Montemurro" userId="40c20c913ca7511e" providerId="LiveId" clId="{3A0730BA-0CA8-44A3-A35F-B3CB431A3E28}" dt="2022-03-30T18:36:52.699" v="620" actId="20577"/>
          <ac:spMkLst>
            <pc:docMk/>
            <pc:sldMk cId="3457314949" sldId="350"/>
            <ac:spMk id="7" creationId="{AB3BC09F-835A-4C58-99F7-E418B13EFCDD}"/>
          </ac:spMkLst>
        </pc:spChg>
        <pc:spChg chg="mod">
          <ac:chgData name="Mike Montemurro" userId="40c20c913ca7511e" providerId="LiveId" clId="{3A0730BA-0CA8-44A3-A35F-B3CB431A3E28}" dt="2022-03-30T19:27:34.802" v="2840" actId="1038"/>
          <ac:spMkLst>
            <pc:docMk/>
            <pc:sldMk cId="3457314949" sldId="350"/>
            <ac:spMk id="23" creationId="{CA6AA847-927B-4488-A1F4-4A792531A009}"/>
          </ac:spMkLst>
        </pc:spChg>
        <pc:spChg chg="add mod">
          <ac:chgData name="Mike Montemurro" userId="40c20c913ca7511e" providerId="LiveId" clId="{3A0730BA-0CA8-44A3-A35F-B3CB431A3E28}" dt="2022-03-30T18:23:28.155" v="218" actId="1076"/>
          <ac:spMkLst>
            <pc:docMk/>
            <pc:sldMk cId="3457314949" sldId="350"/>
            <ac:spMk id="26" creationId="{786FC733-FE55-4706-A0E8-AD984C2A97F6}"/>
          </ac:spMkLst>
        </pc:spChg>
        <pc:spChg chg="del">
          <ac:chgData name="Mike Montemurro" userId="40c20c913ca7511e" providerId="LiveId" clId="{3A0730BA-0CA8-44A3-A35F-B3CB431A3E28}" dt="2022-03-30T18:20:31.784" v="88" actId="478"/>
          <ac:spMkLst>
            <pc:docMk/>
            <pc:sldMk cId="3457314949" sldId="350"/>
            <ac:spMk id="32" creationId="{6F37F649-D25E-459A-98B7-578CF76D1903}"/>
          </ac:spMkLst>
        </pc:spChg>
        <pc:spChg chg="add mod">
          <ac:chgData name="Mike Montemurro" userId="40c20c913ca7511e" providerId="LiveId" clId="{3A0730BA-0CA8-44A3-A35F-B3CB431A3E28}" dt="2022-03-30T19:30:46.098" v="2847" actId="113"/>
          <ac:spMkLst>
            <pc:docMk/>
            <pc:sldMk cId="3457314949" sldId="350"/>
            <ac:spMk id="33" creationId="{103A13E6-E4FF-48FA-93A0-C1E106C92B30}"/>
          </ac:spMkLst>
        </pc:spChg>
        <pc:spChg chg="add mod">
          <ac:chgData name="Mike Montemurro" userId="40c20c913ca7511e" providerId="LiveId" clId="{3A0730BA-0CA8-44A3-A35F-B3CB431A3E28}" dt="2022-03-30T19:30:47.912" v="2848" actId="113"/>
          <ac:spMkLst>
            <pc:docMk/>
            <pc:sldMk cId="3457314949" sldId="350"/>
            <ac:spMk id="34" creationId="{99A0D37B-1396-46C8-9205-645036E87814}"/>
          </ac:spMkLst>
        </pc:spChg>
        <pc:spChg chg="mod">
          <ac:chgData name="Mike Montemurro" userId="40c20c913ca7511e" providerId="LiveId" clId="{3A0730BA-0CA8-44A3-A35F-B3CB431A3E28}" dt="2022-03-30T18:43:17.180" v="848" actId="20577"/>
          <ac:spMkLst>
            <pc:docMk/>
            <pc:sldMk cId="3457314949" sldId="350"/>
            <ac:spMk id="10242" creationId="{20C01D5D-1733-4168-BBB0-FF42F406A7A4}"/>
          </ac:spMkLst>
        </pc:spChg>
        <pc:cxnChg chg="mod">
          <ac:chgData name="Mike Montemurro" userId="40c20c913ca7511e" providerId="LiveId" clId="{3A0730BA-0CA8-44A3-A35F-B3CB431A3E28}" dt="2022-03-30T18:44:53.556" v="892" actId="14100"/>
          <ac:cxnSpMkLst>
            <pc:docMk/>
            <pc:sldMk cId="3457314949" sldId="350"/>
            <ac:cxnSpMk id="27" creationId="{E4FE9E7D-68ED-41BD-AB12-85CF10D5F9BE}"/>
          </ac:cxnSpMkLst>
        </pc:cxnChg>
      </pc:sldChg>
      <pc:sldChg chg="addSp delSp modSp mod">
        <pc:chgData name="Mike Montemurro" userId="40c20c913ca7511e" providerId="LiveId" clId="{3A0730BA-0CA8-44A3-A35F-B3CB431A3E28}" dt="2022-03-30T19:30:57.169" v="2852" actId="113"/>
        <pc:sldMkLst>
          <pc:docMk/>
          <pc:sldMk cId="399270102" sldId="351"/>
        </pc:sldMkLst>
        <pc:spChg chg="mod">
          <ac:chgData name="Mike Montemurro" userId="40c20c913ca7511e" providerId="LiveId" clId="{3A0730BA-0CA8-44A3-A35F-B3CB431A3E28}" dt="2022-03-30T18:25:14.018" v="305" actId="1035"/>
          <ac:spMkLst>
            <pc:docMk/>
            <pc:sldMk cId="399270102" sldId="351"/>
            <ac:spMk id="2" creationId="{9E395F5D-4EAB-4734-9571-43F9F5971A43}"/>
          </ac:spMkLst>
        </pc:spChg>
        <pc:spChg chg="del">
          <ac:chgData name="Mike Montemurro" userId="40c20c913ca7511e" providerId="LiveId" clId="{3A0730BA-0CA8-44A3-A35F-B3CB431A3E28}" dt="2022-03-30T18:20:56.835" v="89" actId="478"/>
          <ac:spMkLst>
            <pc:docMk/>
            <pc:sldMk cId="399270102" sldId="351"/>
            <ac:spMk id="29" creationId="{14EACC11-D367-4E45-9E96-0D573ACB0535}"/>
          </ac:spMkLst>
        </pc:spChg>
        <pc:spChg chg="mod">
          <ac:chgData name="Mike Montemurro" userId="40c20c913ca7511e" providerId="LiveId" clId="{3A0730BA-0CA8-44A3-A35F-B3CB431A3E28}" dt="2022-03-30T18:24:14.185" v="233" actId="1037"/>
          <ac:spMkLst>
            <pc:docMk/>
            <pc:sldMk cId="399270102" sldId="351"/>
            <ac:spMk id="30" creationId="{A0AA6A7B-0AE2-4F22-805E-4F389186CF21}"/>
          </ac:spMkLst>
        </pc:spChg>
        <pc:spChg chg="mod">
          <ac:chgData name="Mike Montemurro" userId="40c20c913ca7511e" providerId="LiveId" clId="{3A0730BA-0CA8-44A3-A35F-B3CB431A3E28}" dt="2022-03-30T18:49:04.852" v="959" actId="1038"/>
          <ac:spMkLst>
            <pc:docMk/>
            <pc:sldMk cId="399270102" sldId="351"/>
            <ac:spMk id="31" creationId="{ADCA0891-5438-4E48-AEB7-0D5BA0030734}"/>
          </ac:spMkLst>
        </pc:spChg>
        <pc:spChg chg="del">
          <ac:chgData name="Mike Montemurro" userId="40c20c913ca7511e" providerId="LiveId" clId="{3A0730BA-0CA8-44A3-A35F-B3CB431A3E28}" dt="2022-03-30T18:21:01.011" v="90" actId="478"/>
          <ac:spMkLst>
            <pc:docMk/>
            <pc:sldMk cId="399270102" sldId="351"/>
            <ac:spMk id="32" creationId="{C5B4DDE7-A55B-4D31-9C7F-814A24EF9144}"/>
          </ac:spMkLst>
        </pc:spChg>
        <pc:spChg chg="add mod">
          <ac:chgData name="Mike Montemurro" userId="40c20c913ca7511e" providerId="LiveId" clId="{3A0730BA-0CA8-44A3-A35F-B3CB431A3E28}" dt="2022-03-30T19:30:51.950" v="2849" actId="113"/>
          <ac:spMkLst>
            <pc:docMk/>
            <pc:sldMk cId="399270102" sldId="351"/>
            <ac:spMk id="33" creationId="{C71E876E-E546-47AA-9DE1-B9B4F8663E0A}"/>
          </ac:spMkLst>
        </pc:spChg>
        <pc:spChg chg="add mod">
          <ac:chgData name="Mike Montemurro" userId="40c20c913ca7511e" providerId="LiveId" clId="{3A0730BA-0CA8-44A3-A35F-B3CB431A3E28}" dt="2022-03-30T19:30:57.169" v="2852" actId="113"/>
          <ac:spMkLst>
            <pc:docMk/>
            <pc:sldMk cId="399270102" sldId="351"/>
            <ac:spMk id="34" creationId="{65A25281-56F0-43E8-8CBE-91E0777D2D81}"/>
          </ac:spMkLst>
        </pc:spChg>
        <pc:spChg chg="add mod">
          <ac:chgData name="Mike Montemurro" userId="40c20c913ca7511e" providerId="LiveId" clId="{3A0730BA-0CA8-44A3-A35F-B3CB431A3E28}" dt="2022-03-30T18:38:17.033" v="701" actId="20577"/>
          <ac:spMkLst>
            <pc:docMk/>
            <pc:sldMk cId="399270102" sldId="351"/>
            <ac:spMk id="35" creationId="{CAA2BC02-1536-42A3-84A6-C9F8F28A5B7F}"/>
          </ac:spMkLst>
        </pc:spChg>
        <pc:spChg chg="mod">
          <ac:chgData name="Mike Montemurro" userId="40c20c913ca7511e" providerId="LiveId" clId="{3A0730BA-0CA8-44A3-A35F-B3CB431A3E28}" dt="2022-03-30T18:48:29.233" v="950" actId="1036"/>
          <ac:spMkLst>
            <pc:docMk/>
            <pc:sldMk cId="399270102" sldId="351"/>
            <ac:spMk id="36" creationId="{B71D2E89-DE63-493E-8E90-C822151FDE2D}"/>
          </ac:spMkLst>
        </pc:spChg>
        <pc:spChg chg="mod">
          <ac:chgData name="Mike Montemurro" userId="40c20c913ca7511e" providerId="LiveId" clId="{3A0730BA-0CA8-44A3-A35F-B3CB431A3E28}" dt="2022-03-30T18:48:29.233" v="950" actId="1036"/>
          <ac:spMkLst>
            <pc:docMk/>
            <pc:sldMk cId="399270102" sldId="351"/>
            <ac:spMk id="37" creationId="{53BAE8AD-A1F2-4328-91AE-55A8AB77CCC8}"/>
          </ac:spMkLst>
        </pc:spChg>
        <pc:spChg chg="mod">
          <ac:chgData name="Mike Montemurro" userId="40c20c913ca7511e" providerId="LiveId" clId="{3A0730BA-0CA8-44A3-A35F-B3CB431A3E28}" dt="2022-03-30T18:48:29.233" v="950" actId="1036"/>
          <ac:spMkLst>
            <pc:docMk/>
            <pc:sldMk cId="399270102" sldId="351"/>
            <ac:spMk id="38" creationId="{9AF75C78-9CA9-4780-AF48-5FE59BAC0620}"/>
          </ac:spMkLst>
        </pc:spChg>
        <pc:spChg chg="add mod">
          <ac:chgData name="Mike Montemurro" userId="40c20c913ca7511e" providerId="LiveId" clId="{3A0730BA-0CA8-44A3-A35F-B3CB431A3E28}" dt="2022-03-30T19:30:53.769" v="2850" actId="113"/>
          <ac:spMkLst>
            <pc:docMk/>
            <pc:sldMk cId="399270102" sldId="351"/>
            <ac:spMk id="39" creationId="{1C58591E-8588-4333-816A-13396F96EDC3}"/>
          </ac:spMkLst>
        </pc:spChg>
        <pc:spChg chg="add mod">
          <ac:chgData name="Mike Montemurro" userId="40c20c913ca7511e" providerId="LiveId" clId="{3A0730BA-0CA8-44A3-A35F-B3CB431A3E28}" dt="2022-03-30T19:30:55.432" v="2851" actId="113"/>
          <ac:spMkLst>
            <pc:docMk/>
            <pc:sldMk cId="399270102" sldId="351"/>
            <ac:spMk id="40" creationId="{E7892033-B116-48E3-B202-FF27A3BA3EFA}"/>
          </ac:spMkLst>
        </pc:spChg>
        <pc:spChg chg="mod">
          <ac:chgData name="Mike Montemurro" userId="40c20c913ca7511e" providerId="LiveId" clId="{3A0730BA-0CA8-44A3-A35F-B3CB431A3E28}" dt="2022-03-30T18:47:49.409" v="902" actId="20577"/>
          <ac:spMkLst>
            <pc:docMk/>
            <pc:sldMk cId="399270102" sldId="351"/>
            <ac:spMk id="10242" creationId="{20C01D5D-1733-4168-BBB0-FF42F406A7A4}"/>
          </ac:spMkLst>
        </pc:spChg>
        <pc:spChg chg="mod">
          <ac:chgData name="Mike Montemurro" userId="40c20c913ca7511e" providerId="LiveId" clId="{3A0730BA-0CA8-44A3-A35F-B3CB431A3E28}" dt="2022-03-30T18:47:57.900" v="903" actId="1037"/>
          <ac:spMkLst>
            <pc:docMk/>
            <pc:sldMk cId="399270102" sldId="351"/>
            <ac:spMk id="10259" creationId="{434AE302-4BA3-42B8-9AAD-837A135289FA}"/>
          </ac:spMkLst>
        </pc:spChg>
        <pc:spChg chg="mod">
          <ac:chgData name="Mike Montemurro" userId="40c20c913ca7511e" providerId="LiveId" clId="{3A0730BA-0CA8-44A3-A35F-B3CB431A3E28}" dt="2022-03-30T18:49:02.028" v="956" actId="1076"/>
          <ac:spMkLst>
            <pc:docMk/>
            <pc:sldMk cId="399270102" sldId="351"/>
            <ac:spMk id="10260" creationId="{570D2688-C517-40A7-8367-FCB054BB6833}"/>
          </ac:spMkLst>
        </pc:spChg>
        <pc:spChg chg="mod">
          <ac:chgData name="Mike Montemurro" userId="40c20c913ca7511e" providerId="LiveId" clId="{3A0730BA-0CA8-44A3-A35F-B3CB431A3E28}" dt="2022-03-30T18:48:42.773" v="952" actId="14100"/>
          <ac:spMkLst>
            <pc:docMk/>
            <pc:sldMk cId="399270102" sldId="351"/>
            <ac:spMk id="10266" creationId="{A068994A-F013-404F-979D-29C6D788B39C}"/>
          </ac:spMkLst>
        </pc:spChg>
        <pc:spChg chg="mod">
          <ac:chgData name="Mike Montemurro" userId="40c20c913ca7511e" providerId="LiveId" clId="{3A0730BA-0CA8-44A3-A35F-B3CB431A3E28}" dt="2022-03-30T18:48:37.790" v="951" actId="14100"/>
          <ac:spMkLst>
            <pc:docMk/>
            <pc:sldMk cId="399270102" sldId="351"/>
            <ac:spMk id="10267" creationId="{9835433C-F0D2-4067-AB92-32120AE4D1AB}"/>
          </ac:spMkLst>
        </pc:spChg>
        <pc:cxnChg chg="mod">
          <ac:chgData name="Mike Montemurro" userId="40c20c913ca7511e" providerId="LiveId" clId="{3A0730BA-0CA8-44A3-A35F-B3CB431A3E28}" dt="2022-03-30T18:48:29.233" v="950" actId="1036"/>
          <ac:cxnSpMkLst>
            <pc:docMk/>
            <pc:sldMk cId="399270102" sldId="351"/>
            <ac:cxnSpMk id="10264" creationId="{9D96B401-CBE7-481C-921A-A9FD10EC6262}"/>
          </ac:cxnSpMkLst>
        </pc:cxnChg>
        <pc:cxnChg chg="mod">
          <ac:chgData name="Mike Montemurro" userId="40c20c913ca7511e" providerId="LiveId" clId="{3A0730BA-0CA8-44A3-A35F-B3CB431A3E28}" dt="2022-03-30T18:48:29.233" v="950" actId="1036"/>
          <ac:cxnSpMkLst>
            <pc:docMk/>
            <pc:sldMk cId="399270102" sldId="351"/>
            <ac:cxnSpMk id="10265" creationId="{39CCA884-7F22-400B-8439-4359BF1FBB8D}"/>
          </ac:cxnSpMkLst>
        </pc:cxnChg>
      </pc:sldChg>
      <pc:sldChg chg="addSp delSp modSp mod">
        <pc:chgData name="Mike Montemurro" userId="40c20c913ca7511e" providerId="LiveId" clId="{3A0730BA-0CA8-44A3-A35F-B3CB431A3E28}" dt="2022-03-30T19:31:05.957" v="2856" actId="113"/>
        <pc:sldMkLst>
          <pc:docMk/>
          <pc:sldMk cId="1221120344" sldId="352"/>
        </pc:sldMkLst>
        <pc:spChg chg="mod">
          <ac:chgData name="Mike Montemurro" userId="40c20c913ca7511e" providerId="LiveId" clId="{3A0730BA-0CA8-44A3-A35F-B3CB431A3E28}" dt="2022-03-30T18:27:29.494" v="361" actId="14100"/>
          <ac:spMkLst>
            <pc:docMk/>
            <pc:sldMk cId="1221120344" sldId="352"/>
            <ac:spMk id="4" creationId="{F5A9EEAE-1BC2-4C9C-889C-CE918F8137D1}"/>
          </ac:spMkLst>
        </pc:spChg>
        <pc:spChg chg="mod">
          <ac:chgData name="Mike Montemurro" userId="40c20c913ca7511e" providerId="LiveId" clId="{3A0730BA-0CA8-44A3-A35F-B3CB431A3E28}" dt="2022-03-30T19:26:03.984" v="2810" actId="1076"/>
          <ac:spMkLst>
            <pc:docMk/>
            <pc:sldMk cId="1221120344" sldId="352"/>
            <ac:spMk id="18" creationId="{128A7328-92B5-4EEB-8FAD-7788296FC5CF}"/>
          </ac:spMkLst>
        </pc:spChg>
        <pc:spChg chg="del">
          <ac:chgData name="Mike Montemurro" userId="40c20c913ca7511e" providerId="LiveId" clId="{3A0730BA-0CA8-44A3-A35F-B3CB431A3E28}" dt="2022-03-30T18:27:10.955" v="344" actId="478"/>
          <ac:spMkLst>
            <pc:docMk/>
            <pc:sldMk cId="1221120344" sldId="352"/>
            <ac:spMk id="32" creationId="{C329AC74-9757-4FC3-B9D0-19B03F901B22}"/>
          </ac:spMkLst>
        </pc:spChg>
        <pc:spChg chg="del">
          <ac:chgData name="Mike Montemurro" userId="40c20c913ca7511e" providerId="LiveId" clId="{3A0730BA-0CA8-44A3-A35F-B3CB431A3E28}" dt="2022-03-30T18:27:39.654" v="376" actId="478"/>
          <ac:spMkLst>
            <pc:docMk/>
            <pc:sldMk cId="1221120344" sldId="352"/>
            <ac:spMk id="33" creationId="{3336B911-3CFB-4223-B737-2B13622CD9ED}"/>
          </ac:spMkLst>
        </pc:spChg>
        <pc:spChg chg="add mod">
          <ac:chgData name="Mike Montemurro" userId="40c20c913ca7511e" providerId="LiveId" clId="{3A0730BA-0CA8-44A3-A35F-B3CB431A3E28}" dt="2022-03-30T19:31:00.343" v="2853" actId="113"/>
          <ac:spMkLst>
            <pc:docMk/>
            <pc:sldMk cId="1221120344" sldId="352"/>
            <ac:spMk id="34" creationId="{C99AFE40-EE4B-42EA-9386-3082F0D0B4C0}"/>
          </ac:spMkLst>
        </pc:spChg>
        <pc:spChg chg="add mod">
          <ac:chgData name="Mike Montemurro" userId="40c20c913ca7511e" providerId="LiveId" clId="{3A0730BA-0CA8-44A3-A35F-B3CB431A3E28}" dt="2022-03-30T19:31:04.155" v="2855" actId="113"/>
          <ac:spMkLst>
            <pc:docMk/>
            <pc:sldMk cId="1221120344" sldId="352"/>
            <ac:spMk id="35" creationId="{02077564-E919-4398-9A85-2CB7B7163AAD}"/>
          </ac:spMkLst>
        </pc:spChg>
        <pc:spChg chg="add mod">
          <ac:chgData name="Mike Montemurro" userId="40c20c913ca7511e" providerId="LiveId" clId="{3A0730BA-0CA8-44A3-A35F-B3CB431A3E28}" dt="2022-03-30T19:31:02.534" v="2854" actId="113"/>
          <ac:spMkLst>
            <pc:docMk/>
            <pc:sldMk cId="1221120344" sldId="352"/>
            <ac:spMk id="41" creationId="{331F0405-EF72-4B7C-A06D-044F9695F609}"/>
          </ac:spMkLst>
        </pc:spChg>
        <pc:spChg chg="add mod">
          <ac:chgData name="Mike Montemurro" userId="40c20c913ca7511e" providerId="LiveId" clId="{3A0730BA-0CA8-44A3-A35F-B3CB431A3E28}" dt="2022-03-30T19:31:05.957" v="2856" actId="113"/>
          <ac:spMkLst>
            <pc:docMk/>
            <pc:sldMk cId="1221120344" sldId="352"/>
            <ac:spMk id="42" creationId="{FB5438D1-318A-469D-B7F4-A6BFFC34DACC}"/>
          </ac:spMkLst>
        </pc:spChg>
        <pc:spChg chg="add mod">
          <ac:chgData name="Mike Montemurro" userId="40c20c913ca7511e" providerId="LiveId" clId="{3A0730BA-0CA8-44A3-A35F-B3CB431A3E28}" dt="2022-03-30T18:42:13.820" v="841" actId="20577"/>
          <ac:spMkLst>
            <pc:docMk/>
            <pc:sldMk cId="1221120344" sldId="352"/>
            <ac:spMk id="43" creationId="{53889E22-FBBD-4BA7-9E13-89886CAF7585}"/>
          </ac:spMkLst>
        </pc:spChg>
        <pc:spChg chg="mod">
          <ac:chgData name="Mike Montemurro" userId="40c20c913ca7511e" providerId="LiveId" clId="{3A0730BA-0CA8-44A3-A35F-B3CB431A3E28}" dt="2022-03-30T18:50:57.165" v="986" actId="1038"/>
          <ac:spMkLst>
            <pc:docMk/>
            <pc:sldMk cId="1221120344" sldId="352"/>
            <ac:spMk id="10242" creationId="{20C01D5D-1733-4168-BBB0-FF42F406A7A4}"/>
          </ac:spMkLst>
        </pc:spChg>
      </pc:sldChg>
      <pc:sldChg chg="addSp delSp modSp mod">
        <pc:chgData name="Mike Montemurro" userId="40c20c913ca7511e" providerId="LiveId" clId="{3A0730BA-0CA8-44A3-A35F-B3CB431A3E28}" dt="2022-03-30T19:31:30.742" v="2864" actId="113"/>
        <pc:sldMkLst>
          <pc:docMk/>
          <pc:sldMk cId="123429206" sldId="353"/>
        </pc:sldMkLst>
        <pc:spChg chg="mod">
          <ac:chgData name="Mike Montemurro" userId="40c20c913ca7511e" providerId="LiveId" clId="{3A0730BA-0CA8-44A3-A35F-B3CB431A3E28}" dt="2022-03-30T19:21:40.565" v="2706" actId="20577"/>
          <ac:spMkLst>
            <pc:docMk/>
            <pc:sldMk cId="123429206" sldId="353"/>
            <ac:spMk id="2" creationId="{B2F1142A-5E5A-4C04-A69C-31D25CF967CA}"/>
          </ac:spMkLst>
        </pc:spChg>
        <pc:spChg chg="mod">
          <ac:chgData name="Mike Montemurro" userId="40c20c913ca7511e" providerId="LiveId" clId="{3A0730BA-0CA8-44A3-A35F-B3CB431A3E28}" dt="2022-03-30T18:29:15.364" v="511" actId="14100"/>
          <ac:spMkLst>
            <pc:docMk/>
            <pc:sldMk cId="123429206" sldId="353"/>
            <ac:spMk id="4" creationId="{F5A9EEAE-1BC2-4C9C-889C-CE918F8137D1}"/>
          </ac:spMkLst>
        </pc:spChg>
        <pc:spChg chg="mod">
          <ac:chgData name="Mike Montemurro" userId="40c20c913ca7511e" providerId="LiveId" clId="{3A0730BA-0CA8-44A3-A35F-B3CB431A3E28}" dt="2022-03-30T18:33:04.698" v="582" actId="20577"/>
          <ac:spMkLst>
            <pc:docMk/>
            <pc:sldMk cId="123429206" sldId="353"/>
            <ac:spMk id="10" creationId="{1C42CDB1-EC99-483A-9A43-71734EE86DD8}"/>
          </ac:spMkLst>
        </pc:spChg>
        <pc:spChg chg="mod">
          <ac:chgData name="Mike Montemurro" userId="40c20c913ca7511e" providerId="LiveId" clId="{3A0730BA-0CA8-44A3-A35F-B3CB431A3E28}" dt="2022-03-30T18:33:13.595" v="589" actId="20577"/>
          <ac:spMkLst>
            <pc:docMk/>
            <pc:sldMk cId="123429206" sldId="353"/>
            <ac:spMk id="11" creationId="{EC08023D-719B-4FDE-AE31-B530AAE2C286}"/>
          </ac:spMkLst>
        </pc:spChg>
        <pc:spChg chg="mod">
          <ac:chgData name="Mike Montemurro" userId="40c20c913ca7511e" providerId="LiveId" clId="{3A0730BA-0CA8-44A3-A35F-B3CB431A3E28}" dt="2022-03-30T19:27:09.248" v="2835" actId="14100"/>
          <ac:spMkLst>
            <pc:docMk/>
            <pc:sldMk cId="123429206" sldId="353"/>
            <ac:spMk id="18" creationId="{128A7328-92B5-4EEB-8FAD-7788296FC5CF}"/>
          </ac:spMkLst>
        </pc:spChg>
        <pc:spChg chg="del">
          <ac:chgData name="Mike Montemurro" userId="40c20c913ca7511e" providerId="LiveId" clId="{3A0730BA-0CA8-44A3-A35F-B3CB431A3E28}" dt="2022-03-30T18:30:16.424" v="512" actId="478"/>
          <ac:spMkLst>
            <pc:docMk/>
            <pc:sldMk cId="123429206" sldId="353"/>
            <ac:spMk id="32" creationId="{C329AC74-9757-4FC3-B9D0-19B03F901B22}"/>
          </ac:spMkLst>
        </pc:spChg>
        <pc:spChg chg="del">
          <ac:chgData name="Mike Montemurro" userId="40c20c913ca7511e" providerId="LiveId" clId="{3A0730BA-0CA8-44A3-A35F-B3CB431A3E28}" dt="2022-03-30T18:30:19.363" v="513" actId="478"/>
          <ac:spMkLst>
            <pc:docMk/>
            <pc:sldMk cId="123429206" sldId="353"/>
            <ac:spMk id="33" creationId="{3336B911-3CFB-4223-B737-2B13622CD9ED}"/>
          </ac:spMkLst>
        </pc:spChg>
        <pc:spChg chg="add del">
          <ac:chgData name="Mike Montemurro" userId="40c20c913ca7511e" providerId="LiveId" clId="{3A0730BA-0CA8-44A3-A35F-B3CB431A3E28}" dt="2022-03-30T18:28:57.086" v="506" actId="478"/>
          <ac:spMkLst>
            <pc:docMk/>
            <pc:sldMk cId="123429206" sldId="353"/>
            <ac:spMk id="34" creationId="{2A2E1E8A-725F-446A-BCFF-ABE3A84A53A0}"/>
          </ac:spMkLst>
        </pc:spChg>
        <pc:spChg chg="del">
          <ac:chgData name="Mike Montemurro" userId="40c20c913ca7511e" providerId="LiveId" clId="{3A0730BA-0CA8-44A3-A35F-B3CB431A3E28}" dt="2022-03-30T18:29:00.977" v="507" actId="478"/>
          <ac:spMkLst>
            <pc:docMk/>
            <pc:sldMk cId="123429206" sldId="353"/>
            <ac:spMk id="35" creationId="{463EA392-96F6-4FFF-B831-2CA156B55A42}"/>
          </ac:spMkLst>
        </pc:spChg>
        <pc:spChg chg="mod">
          <ac:chgData name="Mike Montemurro" userId="40c20c913ca7511e" providerId="LiveId" clId="{3A0730BA-0CA8-44A3-A35F-B3CB431A3E28}" dt="2022-03-30T18:55:26.600" v="1145" actId="1037"/>
          <ac:spMkLst>
            <pc:docMk/>
            <pc:sldMk cId="123429206" sldId="353"/>
            <ac:spMk id="37" creationId="{53BAE8AD-A1F2-4328-91AE-55A8AB77CCC8}"/>
          </ac:spMkLst>
        </pc:spChg>
        <pc:spChg chg="mod">
          <ac:chgData name="Mike Montemurro" userId="40c20c913ca7511e" providerId="LiveId" clId="{3A0730BA-0CA8-44A3-A35F-B3CB431A3E28}" dt="2022-03-30T18:55:22.136" v="1140" actId="1038"/>
          <ac:spMkLst>
            <pc:docMk/>
            <pc:sldMk cId="123429206" sldId="353"/>
            <ac:spMk id="38" creationId="{9AF75C78-9CA9-4780-AF48-5FE59BAC0620}"/>
          </ac:spMkLst>
        </pc:spChg>
        <pc:spChg chg="mod">
          <ac:chgData name="Mike Montemurro" userId="40c20c913ca7511e" providerId="LiveId" clId="{3A0730BA-0CA8-44A3-A35F-B3CB431A3E28}" dt="2022-03-30T19:26:58.959" v="2833" actId="1076"/>
          <ac:spMkLst>
            <pc:docMk/>
            <pc:sldMk cId="123429206" sldId="353"/>
            <ac:spMk id="44" creationId="{E750A970-AAA4-4905-B978-81D121555E5F}"/>
          </ac:spMkLst>
        </pc:spChg>
        <pc:spChg chg="mod">
          <ac:chgData name="Mike Montemurro" userId="40c20c913ca7511e" providerId="LiveId" clId="{3A0730BA-0CA8-44A3-A35F-B3CB431A3E28}" dt="2022-03-30T19:26:29.012" v="2827" actId="14100"/>
          <ac:spMkLst>
            <pc:docMk/>
            <pc:sldMk cId="123429206" sldId="353"/>
            <ac:spMk id="46" creationId="{CC924788-0F01-4139-967D-BA08C963DCEE}"/>
          </ac:spMkLst>
        </pc:spChg>
        <pc:spChg chg="add mod">
          <ac:chgData name="Mike Montemurro" userId="40c20c913ca7511e" providerId="LiveId" clId="{3A0730BA-0CA8-44A3-A35F-B3CB431A3E28}" dt="2022-03-30T19:31:25.844" v="2861" actId="113"/>
          <ac:spMkLst>
            <pc:docMk/>
            <pc:sldMk cId="123429206" sldId="353"/>
            <ac:spMk id="49" creationId="{72820226-5ACA-40E1-80BA-4A030F307897}"/>
          </ac:spMkLst>
        </pc:spChg>
        <pc:spChg chg="add mod">
          <ac:chgData name="Mike Montemurro" userId="40c20c913ca7511e" providerId="LiveId" clId="{3A0730BA-0CA8-44A3-A35F-B3CB431A3E28}" dt="2022-03-30T19:31:29.337" v="2863" actId="113"/>
          <ac:spMkLst>
            <pc:docMk/>
            <pc:sldMk cId="123429206" sldId="353"/>
            <ac:spMk id="50" creationId="{4183B9AE-B5EF-48EE-8630-A633A3244C06}"/>
          </ac:spMkLst>
        </pc:spChg>
        <pc:spChg chg="add mod">
          <ac:chgData name="Mike Montemurro" userId="40c20c913ca7511e" providerId="LiveId" clId="{3A0730BA-0CA8-44A3-A35F-B3CB431A3E28}" dt="2022-03-30T19:31:27.846" v="2862" actId="113"/>
          <ac:spMkLst>
            <pc:docMk/>
            <pc:sldMk cId="123429206" sldId="353"/>
            <ac:spMk id="51" creationId="{9340BE34-F9D3-4794-874F-EF4EDDA4AE28}"/>
          </ac:spMkLst>
        </pc:spChg>
        <pc:spChg chg="add mod">
          <ac:chgData name="Mike Montemurro" userId="40c20c913ca7511e" providerId="LiveId" clId="{3A0730BA-0CA8-44A3-A35F-B3CB431A3E28}" dt="2022-03-30T19:31:30.742" v="2864" actId="113"/>
          <ac:spMkLst>
            <pc:docMk/>
            <pc:sldMk cId="123429206" sldId="353"/>
            <ac:spMk id="52" creationId="{6CB169D7-AEEB-4A9C-A769-271B9F8E78E7}"/>
          </ac:spMkLst>
        </pc:spChg>
        <pc:spChg chg="add mod">
          <ac:chgData name="Mike Montemurro" userId="40c20c913ca7511e" providerId="LiveId" clId="{3A0730BA-0CA8-44A3-A35F-B3CB431A3E28}" dt="2022-03-30T18:54:59.211" v="1122" actId="1076"/>
          <ac:spMkLst>
            <pc:docMk/>
            <pc:sldMk cId="123429206" sldId="353"/>
            <ac:spMk id="53" creationId="{61ACEAB9-A840-43F1-84B6-9C6E4D9406BB}"/>
          </ac:spMkLst>
        </pc:spChg>
        <pc:spChg chg="mod">
          <ac:chgData name="Mike Montemurro" userId="40c20c913ca7511e" providerId="LiveId" clId="{3A0730BA-0CA8-44A3-A35F-B3CB431A3E28}" dt="2022-03-30T19:19:12.318" v="2553" actId="1076"/>
          <ac:spMkLst>
            <pc:docMk/>
            <pc:sldMk cId="123429206" sldId="353"/>
            <ac:spMk id="10242" creationId="{20C01D5D-1733-4168-BBB0-FF42F406A7A4}"/>
          </ac:spMkLst>
        </pc:spChg>
        <pc:spChg chg="mod">
          <ac:chgData name="Mike Montemurro" userId="40c20c913ca7511e" providerId="LiveId" clId="{3A0730BA-0CA8-44A3-A35F-B3CB431A3E28}" dt="2022-03-30T18:32:53.334" v="580" actId="14100"/>
          <ac:spMkLst>
            <pc:docMk/>
            <pc:sldMk cId="123429206" sldId="353"/>
            <ac:spMk id="10259" creationId="{434AE302-4BA3-42B8-9AAD-837A135289FA}"/>
          </ac:spMkLst>
        </pc:spChg>
        <pc:spChg chg="mod">
          <ac:chgData name="Mike Montemurro" userId="40c20c913ca7511e" providerId="LiveId" clId="{3A0730BA-0CA8-44A3-A35F-B3CB431A3E28}" dt="2022-03-30T18:32:48.019" v="579" actId="14100"/>
          <ac:spMkLst>
            <pc:docMk/>
            <pc:sldMk cId="123429206" sldId="353"/>
            <ac:spMk id="10260" creationId="{570D2688-C517-40A7-8367-FCB054BB6833}"/>
          </ac:spMkLst>
        </pc:spChg>
        <pc:spChg chg="mod">
          <ac:chgData name="Mike Montemurro" userId="40c20c913ca7511e" providerId="LiveId" clId="{3A0730BA-0CA8-44A3-A35F-B3CB431A3E28}" dt="2022-03-30T18:55:37.370" v="1155" actId="688"/>
          <ac:spMkLst>
            <pc:docMk/>
            <pc:sldMk cId="123429206" sldId="353"/>
            <ac:spMk id="10266" creationId="{A068994A-F013-404F-979D-29C6D788B39C}"/>
          </ac:spMkLst>
        </pc:spChg>
        <pc:spChg chg="mod">
          <ac:chgData name="Mike Montemurro" userId="40c20c913ca7511e" providerId="LiveId" clId="{3A0730BA-0CA8-44A3-A35F-B3CB431A3E28}" dt="2022-03-30T18:55:30.560" v="1150" actId="1037"/>
          <ac:spMkLst>
            <pc:docMk/>
            <pc:sldMk cId="123429206" sldId="353"/>
            <ac:spMk id="10267" creationId="{9835433C-F0D2-4067-AB92-32120AE4D1AB}"/>
          </ac:spMkLst>
        </pc:spChg>
        <pc:cxnChg chg="mod">
          <ac:chgData name="Mike Montemurro" userId="40c20c913ca7511e" providerId="LiveId" clId="{3A0730BA-0CA8-44A3-A35F-B3CB431A3E28}" dt="2022-03-30T18:55:26.600" v="1145" actId="1037"/>
          <ac:cxnSpMkLst>
            <pc:docMk/>
            <pc:sldMk cId="123429206" sldId="353"/>
            <ac:cxnSpMk id="10264" creationId="{9D96B401-CBE7-481C-921A-A9FD10EC6262}"/>
          </ac:cxnSpMkLst>
        </pc:cxnChg>
        <pc:cxnChg chg="mod">
          <ac:chgData name="Mike Montemurro" userId="40c20c913ca7511e" providerId="LiveId" clId="{3A0730BA-0CA8-44A3-A35F-B3CB431A3E28}" dt="2022-03-30T18:55:22.136" v="1140" actId="1038"/>
          <ac:cxnSpMkLst>
            <pc:docMk/>
            <pc:sldMk cId="123429206" sldId="353"/>
            <ac:cxnSpMk id="10265" creationId="{39CCA884-7F22-400B-8439-4359BF1FBB8D}"/>
          </ac:cxnSpMkLst>
        </pc:cxnChg>
      </pc:sldChg>
      <pc:sldChg chg="addSp delSp modSp add mod">
        <pc:chgData name="Mike Montemurro" userId="40c20c913ca7511e" providerId="LiveId" clId="{3A0730BA-0CA8-44A3-A35F-B3CB431A3E28}" dt="2022-03-30T19:31:20.788" v="2860" actId="113"/>
        <pc:sldMkLst>
          <pc:docMk/>
          <pc:sldMk cId="3827626559" sldId="354"/>
        </pc:sldMkLst>
        <pc:spChg chg="mod">
          <ac:chgData name="Mike Montemurro" userId="40c20c913ca7511e" providerId="LiveId" clId="{3A0730BA-0CA8-44A3-A35F-B3CB431A3E28}" dt="2022-03-30T18:54:40.113" v="1120" actId="20577"/>
          <ac:spMkLst>
            <pc:docMk/>
            <pc:sldMk cId="3827626559" sldId="354"/>
            <ac:spMk id="2" creationId="{9E395F5D-4EAB-4734-9571-43F9F5971A43}"/>
          </ac:spMkLst>
        </pc:spChg>
        <pc:spChg chg="add mod">
          <ac:chgData name="Mike Montemurro" userId="40c20c913ca7511e" providerId="LiveId" clId="{3A0730BA-0CA8-44A3-A35F-B3CB431A3E28}" dt="2022-03-30T19:31:13.686" v="2857" actId="113"/>
          <ac:spMkLst>
            <pc:docMk/>
            <pc:sldMk cId="3827626559" sldId="354"/>
            <ac:spMk id="32" creationId="{9DE93C82-FE3B-42A5-9396-7179058A96DE}"/>
          </ac:spMkLst>
        </pc:spChg>
        <pc:spChg chg="del">
          <ac:chgData name="Mike Montemurro" userId="40c20c913ca7511e" providerId="LiveId" clId="{3A0730BA-0CA8-44A3-A35F-B3CB431A3E28}" dt="2022-03-30T18:52:12.279" v="993" actId="478"/>
          <ac:spMkLst>
            <pc:docMk/>
            <pc:sldMk cId="3827626559" sldId="354"/>
            <ac:spMk id="33" creationId="{C71E876E-E546-47AA-9DE1-B9B4F8663E0A}"/>
          </ac:spMkLst>
        </pc:spChg>
        <pc:spChg chg="del">
          <ac:chgData name="Mike Montemurro" userId="40c20c913ca7511e" providerId="LiveId" clId="{3A0730BA-0CA8-44A3-A35F-B3CB431A3E28}" dt="2022-03-30T18:52:16.850" v="994" actId="478"/>
          <ac:spMkLst>
            <pc:docMk/>
            <pc:sldMk cId="3827626559" sldId="354"/>
            <ac:spMk id="34" creationId="{65A25281-56F0-43E8-8CBE-91E0777D2D81}"/>
          </ac:spMkLst>
        </pc:spChg>
        <pc:spChg chg="mod">
          <ac:chgData name="Mike Montemurro" userId="40c20c913ca7511e" providerId="LiveId" clId="{3A0730BA-0CA8-44A3-A35F-B3CB431A3E28}" dt="2022-03-30T18:53:10.639" v="1065" actId="20577"/>
          <ac:spMkLst>
            <pc:docMk/>
            <pc:sldMk cId="3827626559" sldId="354"/>
            <ac:spMk id="35" creationId="{CAA2BC02-1536-42A3-84A6-C9F8F28A5B7F}"/>
          </ac:spMkLst>
        </pc:spChg>
        <pc:spChg chg="mod">
          <ac:chgData name="Mike Montemurro" userId="40c20c913ca7511e" providerId="LiveId" clId="{3A0730BA-0CA8-44A3-A35F-B3CB431A3E28}" dt="2022-03-30T18:52:36.985" v="1018" actId="1036"/>
          <ac:spMkLst>
            <pc:docMk/>
            <pc:sldMk cId="3827626559" sldId="354"/>
            <ac:spMk id="36" creationId="{B71D2E89-DE63-493E-8E90-C822151FDE2D}"/>
          </ac:spMkLst>
        </pc:spChg>
        <pc:spChg chg="mod">
          <ac:chgData name="Mike Montemurro" userId="40c20c913ca7511e" providerId="LiveId" clId="{3A0730BA-0CA8-44A3-A35F-B3CB431A3E28}" dt="2022-03-30T18:52:36.985" v="1018" actId="1036"/>
          <ac:spMkLst>
            <pc:docMk/>
            <pc:sldMk cId="3827626559" sldId="354"/>
            <ac:spMk id="37" creationId="{53BAE8AD-A1F2-4328-91AE-55A8AB77CCC8}"/>
          </ac:spMkLst>
        </pc:spChg>
        <pc:spChg chg="mod">
          <ac:chgData name="Mike Montemurro" userId="40c20c913ca7511e" providerId="LiveId" clId="{3A0730BA-0CA8-44A3-A35F-B3CB431A3E28}" dt="2022-03-30T18:52:36.985" v="1018" actId="1036"/>
          <ac:spMkLst>
            <pc:docMk/>
            <pc:sldMk cId="3827626559" sldId="354"/>
            <ac:spMk id="38" creationId="{9AF75C78-9CA9-4780-AF48-5FE59BAC0620}"/>
          </ac:spMkLst>
        </pc:spChg>
        <pc:spChg chg="add mod">
          <ac:chgData name="Mike Montemurro" userId="40c20c913ca7511e" providerId="LiveId" clId="{3A0730BA-0CA8-44A3-A35F-B3CB431A3E28}" dt="2022-03-30T19:31:18.814" v="2859" actId="113"/>
          <ac:spMkLst>
            <pc:docMk/>
            <pc:sldMk cId="3827626559" sldId="354"/>
            <ac:spMk id="39" creationId="{94C265D6-3C6B-4041-9843-4244AD6AA4DD}"/>
          </ac:spMkLst>
        </pc:spChg>
        <pc:spChg chg="add mod">
          <ac:chgData name="Mike Montemurro" userId="40c20c913ca7511e" providerId="LiveId" clId="{3A0730BA-0CA8-44A3-A35F-B3CB431A3E28}" dt="2022-03-30T19:31:16.727" v="2858" actId="113"/>
          <ac:spMkLst>
            <pc:docMk/>
            <pc:sldMk cId="3827626559" sldId="354"/>
            <ac:spMk id="40" creationId="{349DFE90-86FC-41C5-B5AD-76B36B08F5C1}"/>
          </ac:spMkLst>
        </pc:spChg>
        <pc:spChg chg="add mod">
          <ac:chgData name="Mike Montemurro" userId="40c20c913ca7511e" providerId="LiveId" clId="{3A0730BA-0CA8-44A3-A35F-B3CB431A3E28}" dt="2022-03-30T19:31:20.788" v="2860" actId="113"/>
          <ac:spMkLst>
            <pc:docMk/>
            <pc:sldMk cId="3827626559" sldId="354"/>
            <ac:spMk id="41" creationId="{FED343FF-0C2F-495F-AFF9-B33A34D55170}"/>
          </ac:spMkLst>
        </pc:spChg>
        <pc:spChg chg="mod">
          <ac:chgData name="Mike Montemurro" userId="40c20c913ca7511e" providerId="LiveId" clId="{3A0730BA-0CA8-44A3-A35F-B3CB431A3E28}" dt="2022-03-30T18:51:47.504" v="991" actId="20577"/>
          <ac:spMkLst>
            <pc:docMk/>
            <pc:sldMk cId="3827626559" sldId="354"/>
            <ac:spMk id="10242" creationId="{20C01D5D-1733-4168-BBB0-FF42F406A7A4}"/>
          </ac:spMkLst>
        </pc:spChg>
        <pc:spChg chg="mod">
          <ac:chgData name="Mike Montemurro" userId="40c20c913ca7511e" providerId="LiveId" clId="{3A0730BA-0CA8-44A3-A35F-B3CB431A3E28}" dt="2022-03-30T18:53:16.009" v="1068" actId="1038"/>
          <ac:spMkLst>
            <pc:docMk/>
            <pc:sldMk cId="3827626559" sldId="354"/>
            <ac:spMk id="10259" creationId="{434AE302-4BA3-42B8-9AAD-837A135289FA}"/>
          </ac:spMkLst>
        </pc:spChg>
        <pc:spChg chg="mod">
          <ac:chgData name="Mike Montemurro" userId="40c20c913ca7511e" providerId="LiveId" clId="{3A0730BA-0CA8-44A3-A35F-B3CB431A3E28}" dt="2022-03-30T18:54:11.978" v="1085" actId="14100"/>
          <ac:spMkLst>
            <pc:docMk/>
            <pc:sldMk cId="3827626559" sldId="354"/>
            <ac:spMk id="10266" creationId="{A068994A-F013-404F-979D-29C6D788B39C}"/>
          </ac:spMkLst>
        </pc:spChg>
        <pc:spChg chg="mod">
          <ac:chgData name="Mike Montemurro" userId="40c20c913ca7511e" providerId="LiveId" clId="{3A0730BA-0CA8-44A3-A35F-B3CB431A3E28}" dt="2022-03-30T18:53:57.928" v="1083" actId="14100"/>
          <ac:spMkLst>
            <pc:docMk/>
            <pc:sldMk cId="3827626559" sldId="354"/>
            <ac:spMk id="10267" creationId="{9835433C-F0D2-4067-AB92-32120AE4D1AB}"/>
          </ac:spMkLst>
        </pc:spChg>
        <pc:cxnChg chg="mod">
          <ac:chgData name="Mike Montemurro" userId="40c20c913ca7511e" providerId="LiveId" clId="{3A0730BA-0CA8-44A3-A35F-B3CB431A3E28}" dt="2022-03-30T18:52:36.985" v="1018" actId="1036"/>
          <ac:cxnSpMkLst>
            <pc:docMk/>
            <pc:sldMk cId="3827626559" sldId="354"/>
            <ac:cxnSpMk id="10264" creationId="{9D96B401-CBE7-481C-921A-A9FD10EC6262}"/>
          </ac:cxnSpMkLst>
        </pc:cxnChg>
        <pc:cxnChg chg="mod">
          <ac:chgData name="Mike Montemurro" userId="40c20c913ca7511e" providerId="LiveId" clId="{3A0730BA-0CA8-44A3-A35F-B3CB431A3E28}" dt="2022-03-30T18:52:36.985" v="1018" actId="1036"/>
          <ac:cxnSpMkLst>
            <pc:docMk/>
            <pc:sldMk cId="3827626559" sldId="354"/>
            <ac:cxnSpMk id="10265" creationId="{39CCA884-7F22-400B-8439-4359BF1FBB8D}"/>
          </ac:cxnSpMkLst>
        </pc:cxnChg>
      </pc:sldChg>
      <pc:sldChg chg="modSp add mod">
        <pc:chgData name="Mike Montemurro" userId="40c20c913ca7511e" providerId="LiveId" clId="{3A0730BA-0CA8-44A3-A35F-B3CB431A3E28}" dt="2022-03-30T19:30:13.378" v="2842" actId="20577"/>
        <pc:sldMkLst>
          <pc:docMk/>
          <pc:sldMk cId="3918379642" sldId="355"/>
        </pc:sldMkLst>
        <pc:spChg chg="mod">
          <ac:chgData name="Mike Montemurro" userId="40c20c913ca7511e" providerId="LiveId" clId="{3A0730BA-0CA8-44A3-A35F-B3CB431A3E28}" dt="2022-03-30T18:58:00.460" v="1290" actId="20577"/>
          <ac:spMkLst>
            <pc:docMk/>
            <pc:sldMk cId="3918379642" sldId="355"/>
            <ac:spMk id="2" creationId="{4BA0E7BD-FFCB-4EE4-80CF-E758A0A385CC}"/>
          </ac:spMkLst>
        </pc:spChg>
        <pc:spChg chg="mod">
          <ac:chgData name="Mike Montemurro" userId="40c20c913ca7511e" providerId="LiveId" clId="{3A0730BA-0CA8-44A3-A35F-B3CB431A3E28}" dt="2022-03-30T19:30:13.378" v="2842" actId="20577"/>
          <ac:spMkLst>
            <pc:docMk/>
            <pc:sldMk cId="3918379642" sldId="355"/>
            <ac:spMk id="6" creationId="{34003A52-6757-456D-8ADF-EDE9F0316CDD}"/>
          </ac:spMkLst>
        </pc:spChg>
      </pc:sldChg>
      <pc:sldMasterChg chg="modSp mod">
        <pc:chgData name="Mike Montemurro" userId="40c20c913ca7511e" providerId="LiveId" clId="{3A0730BA-0CA8-44A3-A35F-B3CB431A3E28}" dt="2022-03-30T18:16:38.394" v="1" actId="20577"/>
        <pc:sldMasterMkLst>
          <pc:docMk/>
          <pc:sldMasterMk cId="0" sldId="2147483648"/>
        </pc:sldMasterMkLst>
        <pc:spChg chg="mod">
          <ac:chgData name="Mike Montemurro" userId="40c20c913ca7511e" providerId="LiveId" clId="{3A0730BA-0CA8-44A3-A35F-B3CB431A3E28}" dt="2022-03-30T18:16:38.394" v="1" actId="20577"/>
          <ac:spMkLst>
            <pc:docMk/>
            <pc:sldMasterMk cId="0" sldId="2147483648"/>
            <ac:spMk id="1031" creationId="{AA119305-49C7-4C5D-AEDE-CF0131D15C1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EBDE736-87B0-4E39-8B07-BE587134B7A8}"/>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802.11-18/1067r2</a:t>
            </a:r>
          </a:p>
        </p:txBody>
      </p:sp>
      <p:sp>
        <p:nvSpPr>
          <p:cNvPr id="3075" name="Rectangle 3">
            <a:extLst>
              <a:ext uri="{FF2B5EF4-FFF2-40B4-BE49-F238E27FC236}">
                <a16:creationId xmlns:a16="http://schemas.microsoft.com/office/drawing/2014/main" id="{C94E38EA-77AE-4CB9-A724-C75AF20FA5DB}"/>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0539FEC1-CBA7-455A-9D29-72D3FC4E041B}"/>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5D4A6D23-38B6-40E7-A2E3-24CEECEECE86}"/>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9F29556-BA79-4440-9034-F7F0731558AC}" type="slidenum">
              <a:rPr lang="en-GB" altLang="en-US" smtClean="0"/>
              <a:pPr>
                <a:defRPr/>
              </a:pPr>
              <a:t>‹#›</a:t>
            </a:fld>
            <a:endParaRPr lang="en-GB" altLang="en-US"/>
          </a:p>
        </p:txBody>
      </p:sp>
      <p:sp>
        <p:nvSpPr>
          <p:cNvPr id="4102" name="Line 6">
            <a:extLst>
              <a:ext uri="{FF2B5EF4-FFF2-40B4-BE49-F238E27FC236}">
                <a16:creationId xmlns:a16="http://schemas.microsoft.com/office/drawing/2014/main" id="{D50241EC-0E57-445B-A5C7-820161E44097}"/>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41991" name="Rectangle 7">
            <a:extLst>
              <a:ext uri="{FF2B5EF4-FFF2-40B4-BE49-F238E27FC236}">
                <a16:creationId xmlns:a16="http://schemas.microsoft.com/office/drawing/2014/main" id="{DD6C3795-DF12-4DD9-9000-615D37FBF33F}"/>
              </a:ext>
            </a:extLst>
          </p:cNvPr>
          <p:cNvSpPr>
            <a:spLocks noChangeArrowheads="1"/>
          </p:cNvSpPr>
          <p:nvPr/>
        </p:nvSpPr>
        <p:spPr bwMode="auto">
          <a:xfrm>
            <a:off x="681038" y="9612313"/>
            <a:ext cx="711200" cy="182562"/>
          </a:xfrm>
          <a:prstGeom prst="rect">
            <a:avLst/>
          </a:prstGeom>
          <a:noFill/>
          <a:ln>
            <a:noFill/>
          </a:ln>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4104" name="Line 8">
            <a:extLst>
              <a:ext uri="{FF2B5EF4-FFF2-40B4-BE49-F238E27FC236}">
                <a16:creationId xmlns:a16="http://schemas.microsoft.com/office/drawing/2014/main" id="{3B1021DF-6622-43A6-B5AB-D060BA2824CA}"/>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4469776-D8A0-4EF5-B57F-56124C8E467A}"/>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802.11-18/1067r2</a:t>
            </a:r>
          </a:p>
        </p:txBody>
      </p:sp>
      <p:sp>
        <p:nvSpPr>
          <p:cNvPr id="2051" name="Rectangle 3">
            <a:extLst>
              <a:ext uri="{FF2B5EF4-FFF2-40B4-BE49-F238E27FC236}">
                <a16:creationId xmlns:a16="http://schemas.microsoft.com/office/drawing/2014/main" id="{113941F7-2F7C-42FF-9B3C-029D02F61FC3}"/>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F91EF047-BC38-4682-9F87-C3434C163B84}"/>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5D4222A6-3999-41AD-A270-D0AA173C24D9}"/>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D7621BDE-3AE2-4560-9132-18A682C3B882}"/>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E929EF3A-A1CD-4C59-BF2F-C29BD83E3FD0}"/>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AAC0ED4-91E9-4E7F-92BF-9912E5162364}"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392B7D0E-E35C-4B5B-A5BB-98EF6971784C}"/>
              </a:ext>
            </a:extLst>
          </p:cNvPr>
          <p:cNvSpPr>
            <a:spLocks noChangeArrowheads="1"/>
          </p:cNvSpPr>
          <p:nvPr/>
        </p:nvSpPr>
        <p:spPr bwMode="auto">
          <a:xfrm>
            <a:off x="709613" y="9615488"/>
            <a:ext cx="711200" cy="182562"/>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3081" name="Line 9">
            <a:extLst>
              <a:ext uri="{FF2B5EF4-FFF2-40B4-BE49-F238E27FC236}">
                <a16:creationId xmlns:a16="http://schemas.microsoft.com/office/drawing/2014/main" id="{17011536-71AB-471D-97E3-D70CA8E5C918}"/>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3082" name="Line 10">
            <a:extLst>
              <a:ext uri="{FF2B5EF4-FFF2-40B4-BE49-F238E27FC236}">
                <a16:creationId xmlns:a16="http://schemas.microsoft.com/office/drawing/2014/main" id="{D30AC1EB-54BF-4A1B-8C26-41440FA2EAED}"/>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2840908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CC52603-C9DC-475C-A1E2-AE8A524921D2}"/>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802.11-18/1067r2</a:t>
            </a:r>
          </a:p>
        </p:txBody>
      </p:sp>
      <p:sp>
        <p:nvSpPr>
          <p:cNvPr id="6147" name="Rectangle 3">
            <a:extLst>
              <a:ext uri="{FF2B5EF4-FFF2-40B4-BE49-F238E27FC236}">
                <a16:creationId xmlns:a16="http://schemas.microsoft.com/office/drawing/2014/main" id="{0AE62F82-43C1-4DBD-8048-F40E46AF775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19460" name="Rectangle 6">
            <a:extLst>
              <a:ext uri="{FF2B5EF4-FFF2-40B4-BE49-F238E27FC236}">
                <a16:creationId xmlns:a16="http://schemas.microsoft.com/office/drawing/2014/main" id="{1FCBCF27-AFB8-4960-A3F5-56B654CCB59C}"/>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6149" name="Rectangle 7">
            <a:extLst>
              <a:ext uri="{FF2B5EF4-FFF2-40B4-BE49-F238E27FC236}">
                <a16:creationId xmlns:a16="http://schemas.microsoft.com/office/drawing/2014/main" id="{C571EAB1-37AB-478C-8320-13D9F865CD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F94DF4D-E6B0-406F-923E-31497D42F788}" type="slidenum">
              <a:rPr lang="en-GB" altLang="en-US" smtClean="0"/>
              <a:pPr>
                <a:spcBef>
                  <a:spcPct val="0"/>
                </a:spcBef>
              </a:pPr>
              <a:t>1</a:t>
            </a:fld>
            <a:endParaRPr lang="en-GB" altLang="en-US"/>
          </a:p>
        </p:txBody>
      </p:sp>
      <p:sp>
        <p:nvSpPr>
          <p:cNvPr id="6150" name="Rectangle 2">
            <a:extLst>
              <a:ext uri="{FF2B5EF4-FFF2-40B4-BE49-F238E27FC236}">
                <a16:creationId xmlns:a16="http://schemas.microsoft.com/office/drawing/2014/main" id="{09AD8EEE-043B-4A96-9163-02761B7F1E3F}"/>
              </a:ext>
            </a:extLst>
          </p:cNvPr>
          <p:cNvSpPr>
            <a:spLocks noGrp="1" noRot="1" noChangeAspect="1" noChangeArrowheads="1" noTextEdit="1"/>
          </p:cNvSpPr>
          <p:nvPr>
            <p:ph type="sldImg"/>
          </p:nvPr>
        </p:nvSpPr>
        <p:spPr>
          <a:xfrm>
            <a:off x="98425" y="750888"/>
            <a:ext cx="6597650" cy="3711575"/>
          </a:xfrm>
          <a:ln/>
        </p:spPr>
      </p:sp>
      <p:sp>
        <p:nvSpPr>
          <p:cNvPr id="6151" name="Rectangle 3">
            <a:extLst>
              <a:ext uri="{FF2B5EF4-FFF2-40B4-BE49-F238E27FC236}">
                <a16:creationId xmlns:a16="http://schemas.microsoft.com/office/drawing/2014/main" id="{A56372EE-AAF7-40BD-B37D-2F1BCFD008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37399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35A4A788-66DA-436A-B447-71393D5B23F1}"/>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2415A173-4DF7-4368-A192-69C9DC06EB51}"/>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5588B7D7-487B-408D-BCFA-F262682975CB}"/>
              </a:ext>
            </a:extLst>
          </p:cNvPr>
          <p:cNvSpPr>
            <a:spLocks noGrp="1" noChangeArrowheads="1"/>
          </p:cNvSpPr>
          <p:nvPr>
            <p:ph type="sldNum" sz="quarter" idx="12"/>
          </p:nvPr>
        </p:nvSpPr>
        <p:spPr>
          <a:ln/>
        </p:spPr>
        <p:txBody>
          <a:bodyPr/>
          <a:lstStyle>
            <a:lvl1pPr>
              <a:defRPr/>
            </a:lvl1pPr>
          </a:lstStyle>
          <a:p>
            <a:pPr>
              <a:defRPr/>
            </a:pPr>
            <a:r>
              <a:rPr lang="en-GB" altLang="en-US"/>
              <a:t>Slide </a:t>
            </a:r>
            <a:fld id="{B9D2CBB5-4882-459B-9273-DC5556B29C3C}" type="slidenum">
              <a:rPr lang="en-GB" altLang="en-US" smtClean="0"/>
              <a:pPr>
                <a:defRPr/>
              </a:pPr>
              <a:t>‹#›</a:t>
            </a:fld>
            <a:endParaRPr lang="en-GB" altLang="en-US"/>
          </a:p>
        </p:txBody>
      </p:sp>
    </p:spTree>
    <p:extLst>
      <p:ext uri="{BB962C8B-B14F-4D97-AF65-F5344CB8AC3E}">
        <p14:creationId xmlns:p14="http://schemas.microsoft.com/office/powerpoint/2010/main" val="11793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BD2F5CE8-CB6A-4C07-9F91-1187060ABB21}"/>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FD16CAD5-9460-45E4-8FF8-D257F52E0085}"/>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E16B0F72-9BE7-4412-B225-FA9D75F397DE}"/>
              </a:ext>
            </a:extLst>
          </p:cNvPr>
          <p:cNvSpPr>
            <a:spLocks noGrp="1" noChangeArrowheads="1"/>
          </p:cNvSpPr>
          <p:nvPr>
            <p:ph type="sldNum" sz="quarter" idx="12"/>
          </p:nvPr>
        </p:nvSpPr>
        <p:spPr>
          <a:ln/>
        </p:spPr>
        <p:txBody>
          <a:bodyPr/>
          <a:lstStyle>
            <a:lvl1pPr>
              <a:defRPr/>
            </a:lvl1pPr>
          </a:lstStyle>
          <a:p>
            <a:pPr>
              <a:defRPr/>
            </a:pPr>
            <a:r>
              <a:rPr lang="en-GB" altLang="en-US"/>
              <a:t>Slide </a:t>
            </a:r>
            <a:fld id="{CF6D2D44-CD7D-4EEB-BDB3-75B08CF4D9F6}" type="slidenum">
              <a:rPr lang="en-GB" altLang="en-US" smtClean="0"/>
              <a:pPr>
                <a:defRPr/>
              </a:pPr>
              <a:t>‹#›</a:t>
            </a:fld>
            <a:endParaRPr lang="en-GB" altLang="en-US"/>
          </a:p>
        </p:txBody>
      </p:sp>
    </p:spTree>
    <p:extLst>
      <p:ext uri="{BB962C8B-B14F-4D97-AF65-F5344CB8AC3E}">
        <p14:creationId xmlns:p14="http://schemas.microsoft.com/office/powerpoint/2010/main" val="2677734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28EEBC3-FA41-4753-AB3C-C8BF24D1BA8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EFB110B9-133F-4B68-B5DE-01E14B9555C7}"/>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76EBCCEB-3B36-4B50-85E2-721A8353A38D}"/>
              </a:ext>
            </a:extLst>
          </p:cNvPr>
          <p:cNvSpPr>
            <a:spLocks noGrp="1" noChangeArrowheads="1"/>
          </p:cNvSpPr>
          <p:nvPr>
            <p:ph type="sldNum" sz="quarter" idx="12"/>
          </p:nvPr>
        </p:nvSpPr>
        <p:spPr>
          <a:ln/>
        </p:spPr>
        <p:txBody>
          <a:bodyPr/>
          <a:lstStyle>
            <a:lvl1pPr>
              <a:defRPr/>
            </a:lvl1pPr>
          </a:lstStyle>
          <a:p>
            <a:pPr>
              <a:defRPr/>
            </a:pPr>
            <a:r>
              <a:rPr lang="en-GB" altLang="en-US"/>
              <a:t>Slide </a:t>
            </a:r>
            <a:fld id="{027C1CCD-8995-442E-B957-E0C8E9731B5E}" type="slidenum">
              <a:rPr lang="en-GB" altLang="en-US" smtClean="0"/>
              <a:pPr>
                <a:defRPr/>
              </a:pPr>
              <a:t>‹#›</a:t>
            </a:fld>
            <a:endParaRPr lang="en-GB" altLang="en-US"/>
          </a:p>
        </p:txBody>
      </p:sp>
    </p:spTree>
    <p:extLst>
      <p:ext uri="{BB962C8B-B14F-4D97-AF65-F5344CB8AC3E}">
        <p14:creationId xmlns:p14="http://schemas.microsoft.com/office/powerpoint/2010/main" val="3578521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DCA6B76-C927-449D-8A07-B5A05DB76280}"/>
              </a:ext>
            </a:extLst>
          </p:cNvPr>
          <p:cNvSpPr txBox="1">
            <a:spLocks noChangeArrowheads="1"/>
          </p:cNvSpPr>
          <p:nvPr userDrawn="1"/>
        </p:nvSpPr>
        <p:spPr bwMode="auto">
          <a:xfrm>
            <a:off x="10490200" y="401638"/>
            <a:ext cx="184731" cy="276999"/>
          </a:xfrm>
          <a:prstGeom prst="rect">
            <a:avLst/>
          </a:prstGeom>
          <a:noFill/>
          <a:ln>
            <a:noFill/>
          </a:ln>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sz="1200"/>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B2F157C-805E-4EF9-B8C5-4A91D5D3FEFA}"/>
              </a:ext>
            </a:extLst>
          </p:cNvPr>
          <p:cNvSpPr>
            <a:spLocks noGrp="1" noChangeArrowheads="1"/>
          </p:cNvSpPr>
          <p:nvPr>
            <p:ph type="dt" sz="half" idx="10"/>
          </p:nvPr>
        </p:nvSpPr>
        <p:spPr/>
        <p:txBody>
          <a:bodyPr/>
          <a:lstStyle>
            <a:lvl1pPr>
              <a:defRPr/>
            </a:lvl1pPr>
          </a:lstStyle>
          <a:p>
            <a:pPr>
              <a:defRPr/>
            </a:pPr>
            <a:r>
              <a:rPr lang="en-US" altLang="en-US"/>
              <a:t>March 2022</a:t>
            </a:r>
            <a:endParaRPr lang="en-GB" altLang="en-US"/>
          </a:p>
        </p:txBody>
      </p:sp>
      <p:sp>
        <p:nvSpPr>
          <p:cNvPr id="6" name="Footer Placeholder 5">
            <a:extLst>
              <a:ext uri="{FF2B5EF4-FFF2-40B4-BE49-F238E27FC236}">
                <a16:creationId xmlns:a16="http://schemas.microsoft.com/office/drawing/2014/main" id="{2EE5090C-018F-437D-B057-3D8953A6AEBC}"/>
              </a:ext>
            </a:extLst>
          </p:cNvPr>
          <p:cNvSpPr>
            <a:spLocks noGrp="1" noChangeArrowheads="1"/>
          </p:cNvSpPr>
          <p:nvPr>
            <p:ph type="ftr" sz="quarter" idx="11"/>
          </p:nvPr>
        </p:nvSpPr>
        <p:spPr/>
        <p:txBody>
          <a:bodyPr/>
          <a:lstStyle>
            <a:lvl1pPr>
              <a:defRPr/>
            </a:lvl1pPr>
          </a:lstStyle>
          <a:p>
            <a:pPr>
              <a:defRPr/>
            </a:pPr>
            <a:r>
              <a:rPr lang="en-GB"/>
              <a:t>Michael Montemurro, Huawei</a:t>
            </a:r>
          </a:p>
        </p:txBody>
      </p:sp>
      <p:sp>
        <p:nvSpPr>
          <p:cNvPr id="7" name="Slide Number Placeholder 6">
            <a:extLst>
              <a:ext uri="{FF2B5EF4-FFF2-40B4-BE49-F238E27FC236}">
                <a16:creationId xmlns:a16="http://schemas.microsoft.com/office/drawing/2014/main" id="{B2C0C130-84F1-47BC-8FD9-1AB01EF6ED8B}"/>
              </a:ext>
            </a:extLst>
          </p:cNvPr>
          <p:cNvSpPr>
            <a:spLocks noGrp="1" noChangeArrowheads="1"/>
          </p:cNvSpPr>
          <p:nvPr>
            <p:ph type="sldNum" sz="quarter" idx="12"/>
          </p:nvPr>
        </p:nvSpPr>
        <p:spPr/>
        <p:txBody>
          <a:bodyPr/>
          <a:lstStyle>
            <a:lvl1pPr>
              <a:defRPr/>
            </a:lvl1pPr>
          </a:lstStyle>
          <a:p>
            <a:pPr>
              <a:defRPr/>
            </a:pPr>
            <a:r>
              <a:rPr lang="en-GB" altLang="en-US"/>
              <a:t>Slide </a:t>
            </a:r>
            <a:fld id="{F6C16AB5-54A6-44C3-A29A-91896688B0D2}" type="slidenum">
              <a:rPr lang="en-GB" altLang="en-US" smtClean="0"/>
              <a:pPr>
                <a:defRPr/>
              </a:pPr>
              <a:t>‹#›</a:t>
            </a:fld>
            <a:endParaRPr lang="en-GB" altLang="en-US"/>
          </a:p>
        </p:txBody>
      </p:sp>
    </p:spTree>
    <p:extLst>
      <p:ext uri="{BB962C8B-B14F-4D97-AF65-F5344CB8AC3E}">
        <p14:creationId xmlns:p14="http://schemas.microsoft.com/office/powerpoint/2010/main" val="323506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867E8C0-313E-434C-9AA1-E21751F68E1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5" name="Rectangle 5">
            <a:extLst>
              <a:ext uri="{FF2B5EF4-FFF2-40B4-BE49-F238E27FC236}">
                <a16:creationId xmlns:a16="http://schemas.microsoft.com/office/drawing/2014/main" id="{8839F42E-9F3C-473E-A068-AE3E9FDE3D32}"/>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6" name="Rectangle 6">
            <a:extLst>
              <a:ext uri="{FF2B5EF4-FFF2-40B4-BE49-F238E27FC236}">
                <a16:creationId xmlns:a16="http://schemas.microsoft.com/office/drawing/2014/main" id="{FAE25323-E0EC-4D2B-AF76-EAA1A8EA9EC8}"/>
              </a:ext>
            </a:extLst>
          </p:cNvPr>
          <p:cNvSpPr>
            <a:spLocks noGrp="1" noChangeArrowheads="1"/>
          </p:cNvSpPr>
          <p:nvPr>
            <p:ph type="sldNum" sz="quarter" idx="12"/>
          </p:nvPr>
        </p:nvSpPr>
        <p:spPr>
          <a:ln/>
        </p:spPr>
        <p:txBody>
          <a:bodyPr/>
          <a:lstStyle>
            <a:lvl1pPr>
              <a:defRPr/>
            </a:lvl1pPr>
          </a:lstStyle>
          <a:p>
            <a:pPr>
              <a:defRPr/>
            </a:pPr>
            <a:r>
              <a:rPr lang="en-GB" altLang="en-US"/>
              <a:t>Slide </a:t>
            </a:r>
            <a:fld id="{DDC8A0A9-1AE8-4274-8179-69090E12752A}" type="slidenum">
              <a:rPr lang="en-GB" altLang="en-US" smtClean="0"/>
              <a:pPr>
                <a:defRPr/>
              </a:pPr>
              <a:t>‹#›</a:t>
            </a:fld>
            <a:endParaRPr lang="en-GB" altLang="en-US"/>
          </a:p>
        </p:txBody>
      </p:sp>
    </p:spTree>
    <p:extLst>
      <p:ext uri="{BB962C8B-B14F-4D97-AF65-F5344CB8AC3E}">
        <p14:creationId xmlns:p14="http://schemas.microsoft.com/office/powerpoint/2010/main" val="199047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83AED86-4CC8-402F-B0D2-AD096CCAFA93}"/>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335E4DA7-6DF3-494C-8E48-6D4160A1C7BE}"/>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502D0AF4-7FB9-4D6F-9C29-8767B219DA2D}"/>
              </a:ext>
            </a:extLst>
          </p:cNvPr>
          <p:cNvSpPr>
            <a:spLocks noGrp="1" noChangeArrowheads="1"/>
          </p:cNvSpPr>
          <p:nvPr>
            <p:ph type="sldNum" sz="quarter" idx="12"/>
          </p:nvPr>
        </p:nvSpPr>
        <p:spPr>
          <a:ln/>
        </p:spPr>
        <p:txBody>
          <a:bodyPr/>
          <a:lstStyle>
            <a:lvl1pPr>
              <a:defRPr/>
            </a:lvl1pPr>
          </a:lstStyle>
          <a:p>
            <a:pPr>
              <a:defRPr/>
            </a:pPr>
            <a:r>
              <a:rPr lang="en-GB" altLang="en-US"/>
              <a:t>Slide </a:t>
            </a:r>
            <a:fld id="{C5709681-8DDB-4E01-BF41-EB0353311632}" type="slidenum">
              <a:rPr lang="en-GB" altLang="en-US" smtClean="0"/>
              <a:pPr>
                <a:defRPr/>
              </a:pPr>
              <a:t>‹#›</a:t>
            </a:fld>
            <a:endParaRPr lang="en-GB" altLang="en-US"/>
          </a:p>
        </p:txBody>
      </p:sp>
    </p:spTree>
    <p:extLst>
      <p:ext uri="{BB962C8B-B14F-4D97-AF65-F5344CB8AC3E}">
        <p14:creationId xmlns:p14="http://schemas.microsoft.com/office/powerpoint/2010/main" val="3201664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E175D0AA-80C6-486F-95BA-915D46DF5045}"/>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8" name="Rectangle 5">
            <a:extLst>
              <a:ext uri="{FF2B5EF4-FFF2-40B4-BE49-F238E27FC236}">
                <a16:creationId xmlns:a16="http://schemas.microsoft.com/office/drawing/2014/main" id="{1F242431-F58F-40F7-B40C-54A5D426BBCC}"/>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9" name="Rectangle 6">
            <a:extLst>
              <a:ext uri="{FF2B5EF4-FFF2-40B4-BE49-F238E27FC236}">
                <a16:creationId xmlns:a16="http://schemas.microsoft.com/office/drawing/2014/main" id="{80218554-D87E-4A07-A278-1C160E2FCCCF}"/>
              </a:ext>
            </a:extLst>
          </p:cNvPr>
          <p:cNvSpPr>
            <a:spLocks noGrp="1" noChangeArrowheads="1"/>
          </p:cNvSpPr>
          <p:nvPr>
            <p:ph type="sldNum" sz="quarter" idx="12"/>
          </p:nvPr>
        </p:nvSpPr>
        <p:spPr>
          <a:ln/>
        </p:spPr>
        <p:txBody>
          <a:bodyPr/>
          <a:lstStyle>
            <a:lvl1pPr>
              <a:defRPr/>
            </a:lvl1pPr>
          </a:lstStyle>
          <a:p>
            <a:pPr>
              <a:defRPr/>
            </a:pPr>
            <a:r>
              <a:rPr lang="en-GB" altLang="en-US"/>
              <a:t>Slide </a:t>
            </a:r>
            <a:fld id="{B7D1E295-FECD-45DD-82A8-D029AF1FE758}" type="slidenum">
              <a:rPr lang="en-GB" altLang="en-US" smtClean="0"/>
              <a:pPr>
                <a:defRPr/>
              </a:pPr>
              <a:t>‹#›</a:t>
            </a:fld>
            <a:endParaRPr lang="en-GB" altLang="en-US"/>
          </a:p>
        </p:txBody>
      </p:sp>
    </p:spTree>
    <p:extLst>
      <p:ext uri="{BB962C8B-B14F-4D97-AF65-F5344CB8AC3E}">
        <p14:creationId xmlns:p14="http://schemas.microsoft.com/office/powerpoint/2010/main" val="3667321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D6394F80-99A8-408C-AD1B-0CA813AE769A}"/>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4" name="Rectangle 5">
            <a:extLst>
              <a:ext uri="{FF2B5EF4-FFF2-40B4-BE49-F238E27FC236}">
                <a16:creationId xmlns:a16="http://schemas.microsoft.com/office/drawing/2014/main" id="{E9314099-93DC-48D8-9030-441F89F3D979}"/>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5" name="Rectangle 6">
            <a:extLst>
              <a:ext uri="{FF2B5EF4-FFF2-40B4-BE49-F238E27FC236}">
                <a16:creationId xmlns:a16="http://schemas.microsoft.com/office/drawing/2014/main" id="{A3D5898F-630E-4A22-B702-737A3C32D894}"/>
              </a:ext>
            </a:extLst>
          </p:cNvPr>
          <p:cNvSpPr>
            <a:spLocks noGrp="1" noChangeArrowheads="1"/>
          </p:cNvSpPr>
          <p:nvPr>
            <p:ph type="sldNum" sz="quarter" idx="12"/>
          </p:nvPr>
        </p:nvSpPr>
        <p:spPr>
          <a:ln/>
        </p:spPr>
        <p:txBody>
          <a:bodyPr/>
          <a:lstStyle>
            <a:lvl1pPr>
              <a:defRPr/>
            </a:lvl1pPr>
          </a:lstStyle>
          <a:p>
            <a:pPr>
              <a:defRPr/>
            </a:pPr>
            <a:r>
              <a:rPr lang="en-GB" altLang="en-US"/>
              <a:t>Slide </a:t>
            </a:r>
            <a:fld id="{3AF6F843-6348-47C2-9AD9-158E17EE6F2E}" type="slidenum">
              <a:rPr lang="en-GB" altLang="en-US" smtClean="0"/>
              <a:pPr>
                <a:defRPr/>
              </a:pPr>
              <a:t>‹#›</a:t>
            </a:fld>
            <a:endParaRPr lang="en-GB" altLang="en-US"/>
          </a:p>
        </p:txBody>
      </p:sp>
    </p:spTree>
    <p:extLst>
      <p:ext uri="{BB962C8B-B14F-4D97-AF65-F5344CB8AC3E}">
        <p14:creationId xmlns:p14="http://schemas.microsoft.com/office/powerpoint/2010/main" val="1144975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5E1C0E2-8B42-445C-B197-4FCBB341775D}"/>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3" name="Rectangle 5">
            <a:extLst>
              <a:ext uri="{FF2B5EF4-FFF2-40B4-BE49-F238E27FC236}">
                <a16:creationId xmlns:a16="http://schemas.microsoft.com/office/drawing/2014/main" id="{6AC07D8F-F2BA-4715-893C-1741396B77C0}"/>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4" name="Rectangle 6">
            <a:extLst>
              <a:ext uri="{FF2B5EF4-FFF2-40B4-BE49-F238E27FC236}">
                <a16:creationId xmlns:a16="http://schemas.microsoft.com/office/drawing/2014/main" id="{974ACA3B-77A3-4484-B57A-873D034AA66E}"/>
              </a:ext>
            </a:extLst>
          </p:cNvPr>
          <p:cNvSpPr>
            <a:spLocks noGrp="1" noChangeArrowheads="1"/>
          </p:cNvSpPr>
          <p:nvPr>
            <p:ph type="sldNum" sz="quarter" idx="12"/>
          </p:nvPr>
        </p:nvSpPr>
        <p:spPr>
          <a:ln/>
        </p:spPr>
        <p:txBody>
          <a:bodyPr/>
          <a:lstStyle>
            <a:lvl1pPr>
              <a:defRPr/>
            </a:lvl1pPr>
          </a:lstStyle>
          <a:p>
            <a:pPr>
              <a:defRPr/>
            </a:pPr>
            <a:r>
              <a:rPr lang="en-GB" altLang="en-US"/>
              <a:t>Slide </a:t>
            </a:r>
            <a:fld id="{860B983F-9F43-4698-B09E-599F264CCC77}" type="slidenum">
              <a:rPr lang="en-GB" altLang="en-US" smtClean="0"/>
              <a:pPr>
                <a:defRPr/>
              </a:pPr>
              <a:t>‹#›</a:t>
            </a:fld>
            <a:endParaRPr lang="en-GB" altLang="en-US"/>
          </a:p>
        </p:txBody>
      </p:sp>
    </p:spTree>
    <p:extLst>
      <p:ext uri="{BB962C8B-B14F-4D97-AF65-F5344CB8AC3E}">
        <p14:creationId xmlns:p14="http://schemas.microsoft.com/office/powerpoint/2010/main" val="1535058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F4B5E4-8A17-415B-984F-44C8CE5468DE}"/>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E98EF5CC-5840-4DF4-AB48-B2F2FF083698}"/>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EEFB9A2B-A730-4196-B846-72D4001F5E63}"/>
              </a:ext>
            </a:extLst>
          </p:cNvPr>
          <p:cNvSpPr>
            <a:spLocks noGrp="1" noChangeArrowheads="1"/>
          </p:cNvSpPr>
          <p:nvPr>
            <p:ph type="sldNum" sz="quarter" idx="12"/>
          </p:nvPr>
        </p:nvSpPr>
        <p:spPr>
          <a:ln/>
        </p:spPr>
        <p:txBody>
          <a:bodyPr/>
          <a:lstStyle>
            <a:lvl1pPr>
              <a:defRPr/>
            </a:lvl1pPr>
          </a:lstStyle>
          <a:p>
            <a:pPr>
              <a:defRPr/>
            </a:pPr>
            <a:r>
              <a:rPr lang="en-GB" altLang="en-US"/>
              <a:t>Slide </a:t>
            </a:r>
            <a:fld id="{ED8A489E-122B-48C8-A465-D70020F24409}" type="slidenum">
              <a:rPr lang="en-GB" altLang="en-US" smtClean="0"/>
              <a:pPr>
                <a:defRPr/>
              </a:pPr>
              <a:t>‹#›</a:t>
            </a:fld>
            <a:endParaRPr lang="en-GB" altLang="en-US"/>
          </a:p>
        </p:txBody>
      </p:sp>
    </p:spTree>
    <p:extLst>
      <p:ext uri="{BB962C8B-B14F-4D97-AF65-F5344CB8AC3E}">
        <p14:creationId xmlns:p14="http://schemas.microsoft.com/office/powerpoint/2010/main" val="157754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61CCA92-9939-4A34-A0BE-8413B7563AF8}"/>
              </a:ext>
            </a:extLst>
          </p:cNvPr>
          <p:cNvSpPr>
            <a:spLocks noGrp="1" noChangeArrowheads="1"/>
          </p:cNvSpPr>
          <p:nvPr>
            <p:ph type="dt" sz="half" idx="10"/>
          </p:nvPr>
        </p:nvSpPr>
        <p:spPr>
          <a:ln/>
        </p:spPr>
        <p:txBody>
          <a:bodyPr/>
          <a:lstStyle>
            <a:lvl1pPr>
              <a:defRPr/>
            </a:lvl1pPr>
          </a:lstStyle>
          <a:p>
            <a:pPr>
              <a:defRPr/>
            </a:pPr>
            <a:r>
              <a:rPr lang="en-US" altLang="en-US"/>
              <a:t>March 2022</a:t>
            </a:r>
            <a:endParaRPr lang="en-GB" altLang="en-US"/>
          </a:p>
        </p:txBody>
      </p:sp>
      <p:sp>
        <p:nvSpPr>
          <p:cNvPr id="6" name="Rectangle 5">
            <a:extLst>
              <a:ext uri="{FF2B5EF4-FFF2-40B4-BE49-F238E27FC236}">
                <a16:creationId xmlns:a16="http://schemas.microsoft.com/office/drawing/2014/main" id="{CA325519-0220-4A78-AA2D-F74CF8C995DB}"/>
              </a:ext>
            </a:extLst>
          </p:cNvPr>
          <p:cNvSpPr>
            <a:spLocks noGrp="1" noChangeArrowheads="1"/>
          </p:cNvSpPr>
          <p:nvPr>
            <p:ph type="ftr" sz="quarter" idx="11"/>
          </p:nvPr>
        </p:nvSpPr>
        <p:spPr>
          <a:ln/>
        </p:spPr>
        <p:txBody>
          <a:bodyPr/>
          <a:lstStyle>
            <a:lvl1pPr>
              <a:defRPr/>
            </a:lvl1pPr>
          </a:lstStyle>
          <a:p>
            <a:pPr>
              <a:defRPr/>
            </a:pPr>
            <a:r>
              <a:rPr lang="en-GB"/>
              <a:t>Michael Montemurro, Huawei</a:t>
            </a:r>
          </a:p>
        </p:txBody>
      </p:sp>
      <p:sp>
        <p:nvSpPr>
          <p:cNvPr id="7" name="Rectangle 6">
            <a:extLst>
              <a:ext uri="{FF2B5EF4-FFF2-40B4-BE49-F238E27FC236}">
                <a16:creationId xmlns:a16="http://schemas.microsoft.com/office/drawing/2014/main" id="{EC165258-E33F-4B7E-BF52-C4C839728D90}"/>
              </a:ext>
            </a:extLst>
          </p:cNvPr>
          <p:cNvSpPr>
            <a:spLocks noGrp="1" noChangeArrowheads="1"/>
          </p:cNvSpPr>
          <p:nvPr>
            <p:ph type="sldNum" sz="quarter" idx="12"/>
          </p:nvPr>
        </p:nvSpPr>
        <p:spPr>
          <a:ln/>
        </p:spPr>
        <p:txBody>
          <a:bodyPr/>
          <a:lstStyle>
            <a:lvl1pPr>
              <a:defRPr/>
            </a:lvl1pPr>
          </a:lstStyle>
          <a:p>
            <a:pPr>
              <a:defRPr/>
            </a:pPr>
            <a:r>
              <a:rPr lang="en-GB" altLang="en-US"/>
              <a:t>Slide </a:t>
            </a:r>
            <a:fld id="{02FC149E-D1EE-494C-A55E-04C3ABCC4B46}" type="slidenum">
              <a:rPr lang="en-GB" altLang="en-US" smtClean="0"/>
              <a:pPr>
                <a:defRPr/>
              </a:pPr>
              <a:t>‹#›</a:t>
            </a:fld>
            <a:endParaRPr lang="en-GB" altLang="en-US"/>
          </a:p>
        </p:txBody>
      </p:sp>
    </p:spTree>
    <p:extLst>
      <p:ext uri="{BB962C8B-B14F-4D97-AF65-F5344CB8AC3E}">
        <p14:creationId xmlns:p14="http://schemas.microsoft.com/office/powerpoint/2010/main" val="2955004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7166BF8-678A-47A2-BD0C-4E865757FC55}"/>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9D186CC6-1401-409B-AF63-65D620DE9045}"/>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CFF4B6B7-B54D-4292-A698-EC2FEA852471}"/>
              </a:ext>
            </a:extLst>
          </p:cNvPr>
          <p:cNvSpPr>
            <a:spLocks noGrp="1" noChangeArrowheads="1"/>
          </p:cNvSpPr>
          <p:nvPr>
            <p:ph type="dt" sz="half" idx="2"/>
          </p:nvPr>
        </p:nvSpPr>
        <p:spPr bwMode="auto">
          <a:xfrm>
            <a:off x="929218" y="332602"/>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en-US"/>
              <a:t>March 2022</a:t>
            </a:r>
            <a:endParaRPr lang="en-GB" altLang="en-US"/>
          </a:p>
        </p:txBody>
      </p:sp>
      <p:sp>
        <p:nvSpPr>
          <p:cNvPr id="1029" name="Rectangle 5">
            <a:extLst>
              <a:ext uri="{FF2B5EF4-FFF2-40B4-BE49-F238E27FC236}">
                <a16:creationId xmlns:a16="http://schemas.microsoft.com/office/drawing/2014/main" id="{2EE97D96-1C71-4F9C-B13F-F74FE08F8596}"/>
              </a:ext>
            </a:extLst>
          </p:cNvPr>
          <p:cNvSpPr>
            <a:spLocks noGrp="1" noChangeArrowheads="1"/>
          </p:cNvSpPr>
          <p:nvPr>
            <p:ph type="ftr" sz="quarter" idx="3"/>
          </p:nvPr>
        </p:nvSpPr>
        <p:spPr bwMode="auto">
          <a:xfrm>
            <a:off x="9511578" y="6475413"/>
            <a:ext cx="18803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Huawei</a:t>
            </a:r>
          </a:p>
        </p:txBody>
      </p:sp>
      <p:sp>
        <p:nvSpPr>
          <p:cNvPr id="1030" name="Rectangle 6">
            <a:extLst>
              <a:ext uri="{FF2B5EF4-FFF2-40B4-BE49-F238E27FC236}">
                <a16:creationId xmlns:a16="http://schemas.microsoft.com/office/drawing/2014/main" id="{4AE454E7-E664-456A-9173-B505F57378F8}"/>
              </a:ext>
            </a:extLst>
          </p:cNvPr>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F5C37609-C991-46ED-BAE9-9169E19A3072}"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AA119305-49C7-4C5D-AEDE-CF0131D15C19}"/>
              </a:ext>
            </a:extLst>
          </p:cNvPr>
          <p:cNvSpPr>
            <a:spLocks noChangeArrowheads="1"/>
          </p:cNvSpPr>
          <p:nvPr userDrawn="1"/>
        </p:nvSpPr>
        <p:spPr bwMode="auto">
          <a:xfrm>
            <a:off x="8088836" y="281802"/>
            <a:ext cx="3167598" cy="276999"/>
          </a:xfrm>
          <a:prstGeom prst="rect">
            <a:avLst/>
          </a:prstGeom>
          <a:noFill/>
          <a:ln>
            <a:noFill/>
          </a:ln>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802.11-21/209r3</a:t>
            </a:r>
          </a:p>
        </p:txBody>
      </p:sp>
      <p:sp>
        <p:nvSpPr>
          <p:cNvPr id="1032" name="Line 8">
            <a:extLst>
              <a:ext uri="{FF2B5EF4-FFF2-40B4-BE49-F238E27FC236}">
                <a16:creationId xmlns:a16="http://schemas.microsoft.com/office/drawing/2014/main" id="{3A63B18F-F334-4C32-A0AB-3962D059F242}"/>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sz="1200"/>
          </a:p>
        </p:txBody>
      </p:sp>
      <p:sp>
        <p:nvSpPr>
          <p:cNvPr id="1033" name="Rectangle 9">
            <a:extLst>
              <a:ext uri="{FF2B5EF4-FFF2-40B4-BE49-F238E27FC236}">
                <a16:creationId xmlns:a16="http://schemas.microsoft.com/office/drawing/2014/main" id="{74511920-078F-4E17-BBD0-76BADCD44773}"/>
              </a:ext>
            </a:extLst>
          </p:cNvPr>
          <p:cNvSpPr>
            <a:spLocks noChangeArrowheads="1"/>
          </p:cNvSpPr>
          <p:nvPr/>
        </p:nvSpPr>
        <p:spPr bwMode="auto">
          <a:xfrm>
            <a:off x="914401" y="6475413"/>
            <a:ext cx="718145" cy="184666"/>
          </a:xfrm>
          <a:prstGeom prst="rect">
            <a:avLst/>
          </a:prstGeom>
          <a:noFill/>
          <a:ln>
            <a:noFill/>
          </a:ln>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cs typeface="+mn-cs"/>
              </a:rPr>
              <a:t>Submission</a:t>
            </a:r>
          </a:p>
        </p:txBody>
      </p:sp>
      <p:sp>
        <p:nvSpPr>
          <p:cNvPr id="1034" name="Line 10">
            <a:extLst>
              <a:ext uri="{FF2B5EF4-FFF2-40B4-BE49-F238E27FC236}">
                <a16:creationId xmlns:a16="http://schemas.microsoft.com/office/drawing/2014/main" id="{CBF60EBA-E066-4F3B-B984-485E7450BB89}"/>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sz="1200"/>
          </a:p>
        </p:txBody>
      </p:sp>
    </p:spTree>
  </p:cSld>
  <p:clrMap bg1="lt1" tx1="dk1" bg2="lt2" tx2="dk2" accent1="accent1" accent2="accent2" accent3="accent3" accent4="accent4" accent5="accent5" accent6="accent6" hlink="hlink" folHlink="folHlink"/>
  <p:sldLayoutIdLst>
    <p:sldLayoutId id="2147483757" r:id="rId1"/>
    <p:sldLayoutId id="214748376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111-10-00be-mld-architecture-part-2.docx" TargetMode="External"/><Relationship Id="rId2" Type="http://schemas.openxmlformats.org/officeDocument/2006/relationships/hyperlink" Target="https://www.ieee802.org/11/email/stds-802-11-tgbe/msg06933.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209-00-00be-mlo-broadcast-architecture.pptx" TargetMode="External"/><Relationship Id="rId2" Type="http://schemas.openxmlformats.org/officeDocument/2006/relationships/hyperlink" Target="https://mentor.ieee.org/802.11/dcn/21/11-21-1111-10-00be-mld-architecture-part-2.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CB9A4DBC-027F-4BF5-BD9A-574AD70DC87E}"/>
              </a:ext>
            </a:extLst>
          </p:cNvPr>
          <p:cNvSpPr>
            <a:spLocks noGrp="1"/>
          </p:cNvSpPr>
          <p:nvPr>
            <p:ph type="ftr" sz="quarter" idx="11"/>
          </p:nvPr>
        </p:nvSpPr>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Huawei</a:t>
            </a:r>
          </a:p>
        </p:txBody>
      </p:sp>
      <p:sp>
        <p:nvSpPr>
          <p:cNvPr id="5123" name="Slide Number Placeholder 5">
            <a:extLst>
              <a:ext uri="{FF2B5EF4-FFF2-40B4-BE49-F238E27FC236}">
                <a16:creationId xmlns:a16="http://schemas.microsoft.com/office/drawing/2014/main" id="{546BEF36-FFF7-4EE0-B0D3-269DE1F989E8}"/>
              </a:ext>
            </a:extLst>
          </p:cNvPr>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2948339-0DDE-45F3-B28F-5ED2707BB7BA}" type="slidenum">
              <a:rPr lang="en-GB" altLang="en-US" sz="1200" b="0"/>
              <a:pPr>
                <a:spcBef>
                  <a:spcPct val="0"/>
                </a:spcBef>
                <a:buFontTx/>
                <a:buNone/>
              </a:pPr>
              <a:t>1</a:t>
            </a:fld>
            <a:endParaRPr lang="en-GB" altLang="en-US" sz="1200" b="0"/>
          </a:p>
        </p:txBody>
      </p:sp>
      <p:sp>
        <p:nvSpPr>
          <p:cNvPr id="5124" name="Rectangle 2">
            <a:extLst>
              <a:ext uri="{FF2B5EF4-FFF2-40B4-BE49-F238E27FC236}">
                <a16:creationId xmlns:a16="http://schemas.microsoft.com/office/drawing/2014/main" id="{25DACBA7-4BB2-4E47-8ACC-D0B3A152FCEA}"/>
              </a:ext>
            </a:extLst>
          </p:cNvPr>
          <p:cNvSpPr>
            <a:spLocks noGrp="1" noChangeArrowheads="1"/>
          </p:cNvSpPr>
          <p:nvPr>
            <p:ph type="title"/>
          </p:nvPr>
        </p:nvSpPr>
        <p:spPr>
          <a:xfrm>
            <a:off x="1738461" y="647700"/>
            <a:ext cx="8346504" cy="1066800"/>
          </a:xfrm>
        </p:spPr>
        <p:txBody>
          <a:bodyPr/>
          <a:lstStyle/>
          <a:p>
            <a:r>
              <a:rPr lang="en-GB" altLang="en-US" dirty="0"/>
              <a:t>MLO Group Addressed MSDU Architecture</a:t>
            </a:r>
          </a:p>
        </p:txBody>
      </p:sp>
      <p:sp>
        <p:nvSpPr>
          <p:cNvPr id="5125" name="Rectangle 4">
            <a:extLst>
              <a:ext uri="{FF2B5EF4-FFF2-40B4-BE49-F238E27FC236}">
                <a16:creationId xmlns:a16="http://schemas.microsoft.com/office/drawing/2014/main" id="{DE2B641B-48F4-4C2C-832B-93AE0D19C31C}"/>
              </a:ext>
            </a:extLst>
          </p:cNvPr>
          <p:cNvSpPr>
            <a:spLocks noGrp="1" noChangeArrowheads="1"/>
          </p:cNvSpPr>
          <p:nvPr>
            <p:ph type="body" idx="1"/>
          </p:nvPr>
        </p:nvSpPr>
        <p:spPr>
          <a:xfrm>
            <a:off x="2209800" y="1524000"/>
            <a:ext cx="7772400" cy="381000"/>
          </a:xfrm>
        </p:spPr>
        <p:txBody>
          <a:bodyPr/>
          <a:lstStyle/>
          <a:p>
            <a:pPr algn="ctr">
              <a:buFontTx/>
              <a:buNone/>
            </a:pPr>
            <a:r>
              <a:rPr lang="en-GB" altLang="en-US" sz="2000" dirty="0"/>
              <a:t>Date: 2021-03-31</a:t>
            </a:r>
            <a:endParaRPr lang="en-GB" altLang="en-US" sz="2000" b="0" dirty="0"/>
          </a:p>
        </p:txBody>
      </p:sp>
      <p:graphicFrame>
        <p:nvGraphicFramePr>
          <p:cNvPr id="5126" name="Object 5">
            <a:extLst>
              <a:ext uri="{FF2B5EF4-FFF2-40B4-BE49-F238E27FC236}">
                <a16:creationId xmlns:a16="http://schemas.microsoft.com/office/drawing/2014/main" id="{4429D186-CFAB-4FB4-970B-FDE12EAB7979}"/>
              </a:ext>
            </a:extLst>
          </p:cNvPr>
          <p:cNvGraphicFramePr>
            <a:graphicFrameLocks noChangeAspect="1"/>
          </p:cNvGraphicFramePr>
          <p:nvPr>
            <p:extLst>
              <p:ext uri="{D42A27DB-BD31-4B8C-83A1-F6EECF244321}">
                <p14:modId xmlns:p14="http://schemas.microsoft.com/office/powerpoint/2010/main" val="2843575510"/>
              </p:ext>
            </p:extLst>
          </p:nvPr>
        </p:nvGraphicFramePr>
        <p:xfrm>
          <a:off x="2103438" y="2492375"/>
          <a:ext cx="7958137" cy="1160463"/>
        </p:xfrm>
        <a:graphic>
          <a:graphicData uri="http://schemas.openxmlformats.org/presentationml/2006/ole">
            <mc:AlternateContent xmlns:mc="http://schemas.openxmlformats.org/markup-compatibility/2006">
              <mc:Choice xmlns:v="urn:schemas-microsoft-com:vml" Requires="v">
                <p:oleObj name="Document" r:id="rId3" imgW="8476923" imgH="1235498" progId="Word.Document.8">
                  <p:embed/>
                </p:oleObj>
              </mc:Choice>
              <mc:Fallback>
                <p:oleObj name="Document" r:id="rId3" imgW="8476923" imgH="1235498" progId="Word.Document.8">
                  <p:embed/>
                  <p:pic>
                    <p:nvPicPr>
                      <p:cNvPr id="5126" name="Object 5">
                        <a:extLst>
                          <a:ext uri="{FF2B5EF4-FFF2-40B4-BE49-F238E27FC236}">
                            <a16:creationId xmlns:a16="http://schemas.microsoft.com/office/drawing/2014/main" id="{4429D186-CFAB-4FB4-970B-FDE12EAB7979}"/>
                          </a:ext>
                        </a:extLst>
                      </p:cNvPr>
                      <p:cNvPicPr>
                        <a:picLocks noChangeAspect="1" noChangeArrowheads="1"/>
                      </p:cNvPicPr>
                      <p:nvPr/>
                    </p:nvPicPr>
                    <p:blipFill>
                      <a:blip r:embed="rId4"/>
                      <a:srcRect/>
                      <a:stretch>
                        <a:fillRect/>
                      </a:stretch>
                    </p:blipFill>
                    <p:spPr bwMode="auto">
                      <a:xfrm>
                        <a:off x="2103438" y="2492375"/>
                        <a:ext cx="7958137"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7" name="Rectangle 6">
            <a:extLst>
              <a:ext uri="{FF2B5EF4-FFF2-40B4-BE49-F238E27FC236}">
                <a16:creationId xmlns:a16="http://schemas.microsoft.com/office/drawing/2014/main" id="{87983E38-127A-477D-AE2D-73D37631BC35}"/>
              </a:ext>
            </a:extLst>
          </p:cNvPr>
          <p:cNvSpPr>
            <a:spLocks noChangeArrowheads="1"/>
          </p:cNvSpPr>
          <p:nvPr/>
        </p:nvSpPr>
        <p:spPr bwMode="auto">
          <a:xfrm>
            <a:off x="2057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5128" name="Date Placeholder 3">
            <a:extLst>
              <a:ext uri="{FF2B5EF4-FFF2-40B4-BE49-F238E27FC236}">
                <a16:creationId xmlns:a16="http://schemas.microsoft.com/office/drawing/2014/main" id="{6C89FE70-7975-4A56-8708-970A1EBB926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Addressing for Case 3</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628800"/>
            <a:ext cx="8350696" cy="4114800"/>
          </a:xfrm>
        </p:spPr>
        <p:txBody>
          <a:bodyPr/>
          <a:lstStyle/>
          <a:p>
            <a:r>
              <a:rPr lang="en-CA" sz="1400" dirty="0"/>
              <a:t>1 –  Group-addressed MSDU from non-AP MLD to AP MLD transmitted as an individually addressed through affiliated 2.4 STA. </a:t>
            </a:r>
          </a:p>
          <a:p>
            <a:pPr lvl="1"/>
            <a:r>
              <a:rPr lang="en-CA" sz="1400" dirty="0"/>
              <a:t>A1: BSSID_24 (MAC_AP_MLD in AAD)</a:t>
            </a:r>
          </a:p>
          <a:p>
            <a:pPr lvl="1"/>
            <a:r>
              <a:rPr lang="en-CA" sz="1400" dirty="0"/>
              <a:t>A2: MAC_24 (MAC_NAP_MLD in AAD)</a:t>
            </a:r>
          </a:p>
          <a:p>
            <a:pPr lvl="1"/>
            <a:r>
              <a:rPr lang="en-CA" sz="1400" dirty="0"/>
              <a:t>A3: &lt;BC/MC Address&gt;</a:t>
            </a:r>
          </a:p>
          <a:p>
            <a:pPr lvl="1"/>
            <a:r>
              <a:rPr lang="en-CA" sz="1400" dirty="0" err="1"/>
              <a:t>ToDS</a:t>
            </a:r>
            <a:r>
              <a:rPr lang="en-CA" sz="1400" dirty="0"/>
              <a:t>: 1 </a:t>
            </a:r>
            <a:r>
              <a:rPr lang="en-CA" sz="1400" dirty="0" err="1"/>
              <a:t>FromDS</a:t>
            </a:r>
            <a:r>
              <a:rPr lang="en-CA" sz="1400" dirty="0"/>
              <a:t>: 0</a:t>
            </a:r>
          </a:p>
          <a:p>
            <a:r>
              <a:rPr lang="en-CA" sz="1400" dirty="0"/>
              <a:t>2 – AP MLD forwards the frame to the DS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&lt;MAC_NAP_MLD&gt;</a:t>
            </a:r>
          </a:p>
          <a:p>
            <a:r>
              <a:rPr lang="en-CA" sz="1400" dirty="0"/>
              <a:t>3 – The DS distributes the frame to the LAN and affiliated APs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&lt;MAC_NAP_MLD&gt; </a:t>
            </a:r>
          </a:p>
          <a:p>
            <a:r>
              <a:rPr lang="en-CA" sz="1400" dirty="0"/>
              <a:t>4 – Frame is transmitted by affiliated AP to BSS.</a:t>
            </a:r>
          </a:p>
          <a:p>
            <a:pPr lvl="1"/>
            <a:r>
              <a:rPr lang="en-CA" sz="1400" dirty="0"/>
              <a:t> AP MLD assigns sequence number and transfers frame to affiliated AP.</a:t>
            </a:r>
          </a:p>
          <a:p>
            <a:pPr lvl="1"/>
            <a:r>
              <a:rPr lang="en-CA" sz="1400" dirty="0"/>
              <a:t>A1: &lt;BC/MC Address&gt;</a:t>
            </a:r>
          </a:p>
          <a:p>
            <a:pPr lvl="1"/>
            <a:r>
              <a:rPr lang="en-CA" sz="1400" dirty="0"/>
              <a:t>A2: &lt;BSSID of AP&gt;</a:t>
            </a:r>
          </a:p>
          <a:p>
            <a:pPr lvl="1"/>
            <a:r>
              <a:rPr lang="en-CA" sz="1400" dirty="0"/>
              <a:t>A3: &lt;MAC_NAP_MLD&gt;</a:t>
            </a:r>
          </a:p>
          <a:p>
            <a:pPr lvl="1"/>
            <a:r>
              <a:rPr lang="en-CA" sz="1400" dirty="0" err="1"/>
              <a:t>ToDS</a:t>
            </a:r>
            <a:r>
              <a:rPr lang="en-CA" sz="1400" dirty="0"/>
              <a:t>: 0 </a:t>
            </a:r>
            <a:r>
              <a:rPr lang="en-CA" sz="1400" dirty="0" err="1"/>
              <a:t>FromDS</a:t>
            </a:r>
            <a:r>
              <a:rPr lang="en-CA" sz="1400" dirty="0"/>
              <a:t>: 1</a:t>
            </a:r>
          </a:p>
          <a:p>
            <a:r>
              <a:rPr lang="en-CA" sz="1400" dirty="0"/>
              <a:t>Note: AP MLD receives frame from non-AP MLD but does not forward on downlink</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10</a:t>
            </a:fld>
            <a:endParaRPr lang="en-GB" altLang="en-US"/>
          </a:p>
        </p:txBody>
      </p:sp>
    </p:spTree>
    <p:extLst>
      <p:ext uri="{BB962C8B-B14F-4D97-AF65-F5344CB8AC3E}">
        <p14:creationId xmlns:p14="http://schemas.microsoft.com/office/powerpoint/2010/main" val="395517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58C6FE7-3566-4EF2-95EC-717F5FBA53FC}"/>
              </a:ext>
            </a:extLst>
          </p:cNvPr>
          <p:cNvSpPr>
            <a:spLocks noGrp="1"/>
          </p:cNvSpPr>
          <p:nvPr>
            <p:ph type="title"/>
          </p:nvPr>
        </p:nvSpPr>
        <p:spPr/>
        <p:txBody>
          <a:bodyPr/>
          <a:lstStyle/>
          <a:p>
            <a:r>
              <a:rPr lang="en-CA" dirty="0"/>
              <a:t>SSID, ESS, and MLO</a:t>
            </a:r>
          </a:p>
        </p:txBody>
      </p:sp>
      <p:sp>
        <p:nvSpPr>
          <p:cNvPr id="8" name="Text Placeholder 7">
            <a:extLst>
              <a:ext uri="{FF2B5EF4-FFF2-40B4-BE49-F238E27FC236}">
                <a16:creationId xmlns:a16="http://schemas.microsoft.com/office/drawing/2014/main" id="{12B92C21-2405-48D1-9570-49B0674CBF09}"/>
              </a:ext>
            </a:extLst>
          </p:cNvPr>
          <p:cNvSpPr>
            <a:spLocks noGrp="1"/>
          </p:cNvSpPr>
          <p:nvPr>
            <p:ph type="body" idx="1"/>
          </p:nvPr>
        </p:nvSpPr>
        <p:spPr/>
        <p:txBody>
          <a:bodyPr/>
          <a:lstStyle/>
          <a:p>
            <a:r>
              <a:rPr lang="en-CA" dirty="0"/>
              <a:t>Section 2</a:t>
            </a:r>
          </a:p>
        </p:txBody>
      </p:sp>
      <p:sp>
        <p:nvSpPr>
          <p:cNvPr id="4" name="Date Placeholder 3">
            <a:extLst>
              <a:ext uri="{FF2B5EF4-FFF2-40B4-BE49-F238E27FC236}">
                <a16:creationId xmlns:a16="http://schemas.microsoft.com/office/drawing/2014/main" id="{DAC65878-B3B5-4248-A590-C95A16FDAF0E}"/>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8B16E26A-C8F7-4557-8B16-AED695502095}"/>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84E66AC6-2AC7-4E9F-8B83-430929C0282C}"/>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11</a:t>
            </a:fld>
            <a:endParaRPr lang="en-GB" altLang="en-US"/>
          </a:p>
        </p:txBody>
      </p:sp>
    </p:spTree>
    <p:extLst>
      <p:ext uri="{BB962C8B-B14F-4D97-AF65-F5344CB8AC3E}">
        <p14:creationId xmlns:p14="http://schemas.microsoft.com/office/powerpoint/2010/main" val="2311866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2 ESS’s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12</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783632" y="4293096"/>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878012"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 name="Rectangle 2">
            <a:extLst>
              <a:ext uri="{FF2B5EF4-FFF2-40B4-BE49-F238E27FC236}">
                <a16:creationId xmlns:a16="http://schemas.microsoft.com/office/drawing/2014/main" id="{59A9099F-BED0-404A-AE7C-19E77F1E8533}"/>
              </a:ext>
            </a:extLst>
          </p:cNvPr>
          <p:cNvSpPr/>
          <p:nvPr/>
        </p:nvSpPr>
        <p:spPr>
          <a:xfrm>
            <a:off x="3359019" y="3740215"/>
            <a:ext cx="1420582"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MyHome-24</a:t>
            </a:r>
          </a:p>
        </p:txBody>
      </p:sp>
      <p:sp>
        <p:nvSpPr>
          <p:cNvPr id="33" name="TextBox 32">
            <a:extLst>
              <a:ext uri="{FF2B5EF4-FFF2-40B4-BE49-F238E27FC236}">
                <a16:creationId xmlns:a16="http://schemas.microsoft.com/office/drawing/2014/main" id="{7C05A200-6310-49B3-A5CC-5F47CAE9865F}"/>
              </a:ext>
            </a:extLst>
          </p:cNvPr>
          <p:cNvSpPr txBox="1"/>
          <p:nvPr/>
        </p:nvSpPr>
        <p:spPr>
          <a:xfrm>
            <a:off x="8905403" y="2478870"/>
            <a:ext cx="508473" cy="276999"/>
          </a:xfrm>
          <a:prstGeom prst="rect">
            <a:avLst/>
          </a:prstGeom>
          <a:noFill/>
        </p:spPr>
        <p:txBody>
          <a:bodyPr wrap="none" rtlCol="0">
            <a:spAutoFit/>
          </a:bodyPr>
          <a:lstStyle/>
          <a:p>
            <a:r>
              <a:rPr lang="en-CA" b="1" dirty="0"/>
              <a:t>LAN</a:t>
            </a:r>
          </a:p>
        </p:txBody>
      </p:sp>
      <p:sp>
        <p:nvSpPr>
          <p:cNvPr id="21" name="Rectangle 20">
            <a:extLst>
              <a:ext uri="{FF2B5EF4-FFF2-40B4-BE49-F238E27FC236}">
                <a16:creationId xmlns:a16="http://schemas.microsoft.com/office/drawing/2014/main" id="{E92D9955-C7C3-46B0-8D2D-910441D80618}"/>
              </a:ext>
            </a:extLst>
          </p:cNvPr>
          <p:cNvSpPr/>
          <p:nvPr/>
        </p:nvSpPr>
        <p:spPr>
          <a:xfrm>
            <a:off x="7297083" y="3740214"/>
            <a:ext cx="1343638"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MyHome-5</a:t>
            </a:r>
          </a:p>
        </p:txBody>
      </p:sp>
      <p:sp>
        <p:nvSpPr>
          <p:cNvPr id="22" name="TextBox 21">
            <a:extLst>
              <a:ext uri="{FF2B5EF4-FFF2-40B4-BE49-F238E27FC236}">
                <a16:creationId xmlns:a16="http://schemas.microsoft.com/office/drawing/2014/main" id="{AB9BD0DF-72DB-4BEC-9DF4-160FD33E634C}"/>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two saved network configurations</a:t>
            </a:r>
          </a:p>
          <a:p>
            <a:r>
              <a:rPr lang="en-CA" b="1" i="1" dirty="0"/>
              <a:t>BSS Transition won’t work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2 ESS’s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13</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251398" y="2441491"/>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3791211" y="3847079"/>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0136" y="3789040"/>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5400000" flipH="1" flipV="1">
            <a:off x="4141731" y="2614835"/>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5519936" y="1515977"/>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6275586" y="2163678"/>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1847528"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9403085" y="4235420"/>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2865689"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8425185" y="4268757"/>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65C69CE7-F108-44F7-BE5A-585202BDA3DA}"/>
              </a:ext>
            </a:extLst>
          </p:cNvPr>
          <p:cNvSpPr txBox="1"/>
          <p:nvPr/>
        </p:nvSpPr>
        <p:spPr>
          <a:xfrm>
            <a:off x="9011120" y="2103112"/>
            <a:ext cx="508473" cy="276999"/>
          </a:xfrm>
          <a:prstGeom prst="rect">
            <a:avLst/>
          </a:prstGeom>
          <a:noFill/>
        </p:spPr>
        <p:txBody>
          <a:bodyPr wrap="none" rtlCol="0">
            <a:spAutoFit/>
          </a:bodyPr>
          <a:lstStyle/>
          <a:p>
            <a:r>
              <a:rPr lang="en-CA" b="1" dirty="0">
                <a:latin typeface="+mj-lt"/>
              </a:rPr>
              <a:t>LAN</a:t>
            </a:r>
          </a:p>
        </p:txBody>
      </p:sp>
      <p:cxnSp>
        <p:nvCxnSpPr>
          <p:cNvPr id="22" name="Connector: Elbow 12">
            <a:extLst>
              <a:ext uri="{FF2B5EF4-FFF2-40B4-BE49-F238E27FC236}">
                <a16:creationId xmlns:a16="http://schemas.microsoft.com/office/drawing/2014/main" id="{0D571165-C145-4CF0-9F14-7872A47E0AE8}"/>
              </a:ext>
            </a:extLst>
          </p:cNvPr>
          <p:cNvCxnSpPr>
            <a:cxnSpLocks/>
          </p:cNvCxnSpPr>
          <p:nvPr/>
        </p:nvCxnSpPr>
        <p:spPr bwMode="auto">
          <a:xfrm rot="5400000" flipH="1" flipV="1">
            <a:off x="7627798" y="2582303"/>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3" name="TextBox 22">
            <a:extLst>
              <a:ext uri="{FF2B5EF4-FFF2-40B4-BE49-F238E27FC236}">
                <a16:creationId xmlns:a16="http://schemas.microsoft.com/office/drawing/2014/main" id="{CA6AA847-927B-4488-A1F4-4A792531A009}"/>
              </a:ext>
            </a:extLst>
          </p:cNvPr>
          <p:cNvSpPr txBox="1"/>
          <p:nvPr/>
        </p:nvSpPr>
        <p:spPr>
          <a:xfrm>
            <a:off x="7781867" y="2495781"/>
            <a:ext cx="809068" cy="276999"/>
          </a:xfrm>
          <a:prstGeom prst="rect">
            <a:avLst/>
          </a:prstGeom>
          <a:noFill/>
        </p:spPr>
        <p:txBody>
          <a:bodyPr wrap="none" rtlCol="0">
            <a:spAutoFit/>
          </a:bodyPr>
          <a:lstStyle/>
          <a:p>
            <a:r>
              <a:rPr lang="en-CA" b="1" dirty="0">
                <a:latin typeface="+mj-lt"/>
              </a:rPr>
              <a:t>PORTAL</a:t>
            </a:r>
          </a:p>
        </p:txBody>
      </p:sp>
      <p:sp>
        <p:nvSpPr>
          <p:cNvPr id="24" name="TextBox 23">
            <a:extLst>
              <a:ext uri="{FF2B5EF4-FFF2-40B4-BE49-F238E27FC236}">
                <a16:creationId xmlns:a16="http://schemas.microsoft.com/office/drawing/2014/main" id="{71EF8B1C-A6A3-49CC-A204-A7E214415990}"/>
              </a:ext>
            </a:extLst>
          </p:cNvPr>
          <p:cNvSpPr txBox="1"/>
          <p:nvPr/>
        </p:nvSpPr>
        <p:spPr>
          <a:xfrm>
            <a:off x="4303031" y="2495781"/>
            <a:ext cx="809068" cy="276999"/>
          </a:xfrm>
          <a:prstGeom prst="rect">
            <a:avLst/>
          </a:prstGeom>
          <a:noFill/>
        </p:spPr>
        <p:txBody>
          <a:bodyPr wrap="none" rtlCol="0">
            <a:spAutoFit/>
          </a:bodyPr>
          <a:lstStyle/>
          <a:p>
            <a:r>
              <a:rPr lang="en-CA" b="1" dirty="0">
                <a:latin typeface="+mj-lt"/>
              </a:rPr>
              <a:t>PORTAL</a:t>
            </a:r>
          </a:p>
        </p:txBody>
      </p:sp>
      <p:sp>
        <p:nvSpPr>
          <p:cNvPr id="25" name="Oval 24">
            <a:extLst>
              <a:ext uri="{FF2B5EF4-FFF2-40B4-BE49-F238E27FC236}">
                <a16:creationId xmlns:a16="http://schemas.microsoft.com/office/drawing/2014/main" id="{FA9EA19A-76A4-4DDB-9016-00F2D6D84E13}"/>
              </a:ext>
            </a:extLst>
          </p:cNvPr>
          <p:cNvSpPr/>
          <p:nvPr/>
        </p:nvSpPr>
        <p:spPr bwMode="auto">
          <a:xfrm>
            <a:off x="3109942" y="2780928"/>
            <a:ext cx="2368511" cy="755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6" name="Oval 25">
            <a:extLst>
              <a:ext uri="{FF2B5EF4-FFF2-40B4-BE49-F238E27FC236}">
                <a16:creationId xmlns:a16="http://schemas.microsoft.com/office/drawing/2014/main" id="{710E4C3A-534A-4D45-8FA8-029A69396789}"/>
              </a:ext>
            </a:extLst>
          </p:cNvPr>
          <p:cNvSpPr/>
          <p:nvPr/>
        </p:nvSpPr>
        <p:spPr bwMode="auto">
          <a:xfrm>
            <a:off x="6600056" y="2745329"/>
            <a:ext cx="2368511" cy="755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cxnSp>
        <p:nvCxnSpPr>
          <p:cNvPr id="27" name="Connector: Elbow 12">
            <a:extLst>
              <a:ext uri="{FF2B5EF4-FFF2-40B4-BE49-F238E27FC236}">
                <a16:creationId xmlns:a16="http://schemas.microsoft.com/office/drawing/2014/main" id="{E4FE9E7D-68ED-41BD-AB12-85CF10D5F9BE}"/>
              </a:ext>
            </a:extLst>
          </p:cNvPr>
          <p:cNvCxnSpPr>
            <a:cxnSpLocks/>
          </p:cNvCxnSpPr>
          <p:nvPr/>
        </p:nvCxnSpPr>
        <p:spPr bwMode="auto">
          <a:xfrm rot="5400000" flipH="1" flipV="1">
            <a:off x="7631674" y="3646900"/>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 name="Connector: Elbow 12">
            <a:extLst>
              <a:ext uri="{FF2B5EF4-FFF2-40B4-BE49-F238E27FC236}">
                <a16:creationId xmlns:a16="http://schemas.microsoft.com/office/drawing/2014/main" id="{56D4A244-1A6D-4D05-BE66-D1C6ADE686DD}"/>
              </a:ext>
            </a:extLst>
          </p:cNvPr>
          <p:cNvCxnSpPr>
            <a:cxnSpLocks/>
          </p:cNvCxnSpPr>
          <p:nvPr/>
        </p:nvCxnSpPr>
        <p:spPr bwMode="auto">
          <a:xfrm rot="5400000" flipH="1" flipV="1">
            <a:off x="4089333" y="3677069"/>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AB3BC09F-835A-4C58-99F7-E418B13EFCDD}"/>
              </a:ext>
            </a:extLst>
          </p:cNvPr>
          <p:cNvSpPr txBox="1"/>
          <p:nvPr/>
        </p:nvSpPr>
        <p:spPr>
          <a:xfrm>
            <a:off x="4600283" y="4883120"/>
            <a:ext cx="3286925" cy="461665"/>
          </a:xfrm>
          <a:prstGeom prst="rect">
            <a:avLst/>
          </a:prstGeom>
          <a:noFill/>
          <a:ln>
            <a:solidFill>
              <a:schemeClr val="accent1"/>
            </a:solidFill>
          </a:ln>
        </p:spPr>
        <p:txBody>
          <a:bodyPr wrap="none" rtlCol="0">
            <a:spAutoFit/>
          </a:bodyPr>
          <a:lstStyle/>
          <a:p>
            <a:pPr marL="171450" indent="-171450">
              <a:buFont typeface="Arial" panose="020B0604020202020204" pitchFamily="34" charset="0"/>
              <a:buChar char="•"/>
            </a:pPr>
            <a:r>
              <a:rPr lang="en-CA" dirty="0"/>
              <a:t>Different ESSs – one for 2.4 and the other for 5</a:t>
            </a:r>
          </a:p>
          <a:p>
            <a:pPr marL="171450" indent="-171450">
              <a:buFont typeface="Arial" panose="020B0604020202020204" pitchFamily="34" charset="0"/>
              <a:buChar char="•"/>
            </a:pPr>
            <a:r>
              <a:rPr lang="en-CA" dirty="0"/>
              <a:t>Connection is to the same LAN</a:t>
            </a:r>
          </a:p>
        </p:txBody>
      </p:sp>
      <p:sp>
        <p:nvSpPr>
          <p:cNvPr id="33" name="TextBox 32">
            <a:extLst>
              <a:ext uri="{FF2B5EF4-FFF2-40B4-BE49-F238E27FC236}">
                <a16:creationId xmlns:a16="http://schemas.microsoft.com/office/drawing/2014/main" id="{3862A35C-4AFE-4B31-981A-000D55A5AEEB}"/>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two saved network configurations</a:t>
            </a:r>
          </a:p>
          <a:p>
            <a:r>
              <a:rPr lang="en-CA" b="1" i="1" dirty="0"/>
              <a:t>BSS Transition won’t work</a:t>
            </a:r>
          </a:p>
        </p:txBody>
      </p:sp>
      <p:sp>
        <p:nvSpPr>
          <p:cNvPr id="29" name="Rectangle 28">
            <a:extLst>
              <a:ext uri="{FF2B5EF4-FFF2-40B4-BE49-F238E27FC236}">
                <a16:creationId xmlns:a16="http://schemas.microsoft.com/office/drawing/2014/main" id="{772FD7F6-ABA2-4BB2-9AF1-9867E1C49205}"/>
              </a:ext>
            </a:extLst>
          </p:cNvPr>
          <p:cNvSpPr/>
          <p:nvPr/>
        </p:nvSpPr>
        <p:spPr>
          <a:xfrm>
            <a:off x="2384788" y="3616246"/>
            <a:ext cx="1420582"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MyHome-24</a:t>
            </a:r>
          </a:p>
        </p:txBody>
      </p:sp>
      <p:sp>
        <p:nvSpPr>
          <p:cNvPr id="34" name="Rectangle 33">
            <a:extLst>
              <a:ext uri="{FF2B5EF4-FFF2-40B4-BE49-F238E27FC236}">
                <a16:creationId xmlns:a16="http://schemas.microsoft.com/office/drawing/2014/main" id="{327860A1-F56A-4B04-8A00-024CB50054DB}"/>
              </a:ext>
            </a:extLst>
          </p:cNvPr>
          <p:cNvSpPr/>
          <p:nvPr/>
        </p:nvSpPr>
        <p:spPr>
          <a:xfrm>
            <a:off x="8242614" y="3615407"/>
            <a:ext cx="1343638"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MyHome-5</a:t>
            </a:r>
          </a:p>
        </p:txBody>
      </p:sp>
      <p:sp>
        <p:nvSpPr>
          <p:cNvPr id="35" name="TextBox 34">
            <a:extLst>
              <a:ext uri="{FF2B5EF4-FFF2-40B4-BE49-F238E27FC236}">
                <a16:creationId xmlns:a16="http://schemas.microsoft.com/office/drawing/2014/main" id="{5AB360E6-6D9B-4082-A2AD-192598D43CEF}"/>
              </a:ext>
            </a:extLst>
          </p:cNvPr>
          <p:cNvSpPr txBox="1"/>
          <p:nvPr/>
        </p:nvSpPr>
        <p:spPr>
          <a:xfrm>
            <a:off x="5189745" y="2463279"/>
            <a:ext cx="2202399" cy="461665"/>
          </a:xfrm>
          <a:prstGeom prst="rect">
            <a:avLst/>
          </a:prstGeom>
          <a:noFill/>
          <a:ln>
            <a:solidFill>
              <a:schemeClr val="accent1"/>
            </a:solidFill>
          </a:ln>
        </p:spPr>
        <p:txBody>
          <a:bodyPr wrap="square" rtlCol="0">
            <a:spAutoFit/>
          </a:bodyPr>
          <a:lstStyle/>
          <a:p>
            <a:r>
              <a:rPr lang="en-CA" b="1" i="1" dirty="0"/>
              <a:t>Group-addressed frames are routed through the LAN</a:t>
            </a:r>
          </a:p>
        </p:txBody>
      </p:sp>
    </p:spTree>
    <p:extLst>
      <p:ext uri="{BB962C8B-B14F-4D97-AF65-F5344CB8AC3E}">
        <p14:creationId xmlns:p14="http://schemas.microsoft.com/office/powerpoint/2010/main" val="1043556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1 ESS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14</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3000375"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73514"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0AD55646-836E-4D99-919F-53EB1C8234D2}"/>
              </a:ext>
            </a:extLst>
          </p:cNvPr>
          <p:cNvSpPr txBox="1"/>
          <p:nvPr/>
        </p:nvSpPr>
        <p:spPr>
          <a:xfrm>
            <a:off x="8905403" y="2478870"/>
            <a:ext cx="508473" cy="276999"/>
          </a:xfrm>
          <a:prstGeom prst="rect">
            <a:avLst/>
          </a:prstGeom>
          <a:noFill/>
        </p:spPr>
        <p:txBody>
          <a:bodyPr wrap="none" rtlCol="0">
            <a:spAutoFit/>
          </a:bodyPr>
          <a:lstStyle/>
          <a:p>
            <a:r>
              <a:rPr lang="en-CA" b="1" dirty="0"/>
              <a:t>LAN</a:t>
            </a:r>
          </a:p>
        </p:txBody>
      </p:sp>
      <p:sp>
        <p:nvSpPr>
          <p:cNvPr id="20" name="Rectangle 19">
            <a:extLst>
              <a:ext uri="{FF2B5EF4-FFF2-40B4-BE49-F238E27FC236}">
                <a16:creationId xmlns:a16="http://schemas.microsoft.com/office/drawing/2014/main" id="{B20921CF-A2A8-49FC-A8AA-43CED9D1C677}"/>
              </a:ext>
            </a:extLst>
          </p:cNvPr>
          <p:cNvSpPr/>
          <p:nvPr/>
        </p:nvSpPr>
        <p:spPr>
          <a:xfrm>
            <a:off x="3486895" y="3640427"/>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0" cap="none" spc="0" dirty="0" err="1">
                <a:ln w="0"/>
                <a:solidFill>
                  <a:schemeClr val="tx1"/>
                </a:solidFill>
                <a:effectLst>
                  <a:outerShdw blurRad="38100" dist="19050" dir="2700000" algn="tl" rotWithShape="0">
                    <a:schemeClr val="dk1">
                      <a:alpha val="40000"/>
                    </a:schemeClr>
                  </a:outerShdw>
                </a:effectLst>
              </a:rPr>
              <a:t>MyHome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1" name="Rectangle 20">
            <a:extLst>
              <a:ext uri="{FF2B5EF4-FFF2-40B4-BE49-F238E27FC236}">
                <a16:creationId xmlns:a16="http://schemas.microsoft.com/office/drawing/2014/main" id="{69CAA641-8590-4637-85DB-85061892FE18}"/>
              </a:ext>
            </a:extLst>
          </p:cNvPr>
          <p:cNvSpPr/>
          <p:nvPr/>
        </p:nvSpPr>
        <p:spPr>
          <a:xfrm>
            <a:off x="7392144" y="3645024"/>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0" cap="none" spc="0" dirty="0" err="1">
                <a:ln w="0"/>
                <a:solidFill>
                  <a:schemeClr val="tx1"/>
                </a:solidFill>
                <a:effectLst>
                  <a:outerShdw blurRad="38100" dist="19050" dir="2700000" algn="tl" rotWithShape="0">
                    <a:schemeClr val="dk1">
                      <a:alpha val="40000"/>
                    </a:schemeClr>
                  </a:outerShdw>
                </a:effectLst>
              </a:rPr>
              <a:t>MyHome</a:t>
            </a: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23" name="TextBox 22">
            <a:extLst>
              <a:ext uri="{FF2B5EF4-FFF2-40B4-BE49-F238E27FC236}">
                <a16:creationId xmlns:a16="http://schemas.microsoft.com/office/drawing/2014/main" id="{DED90AD4-5E8C-442E-BFC8-2E84F0D7EE13}"/>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one saved network configuration</a:t>
            </a:r>
          </a:p>
          <a:p>
            <a:r>
              <a:rPr lang="en-CA" b="1" i="1" dirty="0"/>
              <a:t>BSS Transition works.</a:t>
            </a:r>
          </a:p>
        </p:txBody>
      </p:sp>
    </p:spTree>
    <p:extLst>
      <p:ext uri="{BB962C8B-B14F-4D97-AF65-F5344CB8AC3E}">
        <p14:creationId xmlns:p14="http://schemas.microsoft.com/office/powerpoint/2010/main" val="756467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Two Legacy BSSs - Same LAN – 1 ESS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15</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251398" y="2441491"/>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 name="Rectangle 9">
            <a:extLst>
              <a:ext uri="{FF2B5EF4-FFF2-40B4-BE49-F238E27FC236}">
                <a16:creationId xmlns:a16="http://schemas.microsoft.com/office/drawing/2014/main" id="{1C42CDB1-EC99-483A-9A43-71734EE86DD8}"/>
              </a:ext>
            </a:extLst>
          </p:cNvPr>
          <p:cNvSpPr/>
          <p:nvPr/>
        </p:nvSpPr>
        <p:spPr bwMode="auto">
          <a:xfrm>
            <a:off x="3791211" y="378941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0136" y="3725210"/>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5519936" y="1515977"/>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6275586" y="2163678"/>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1847528"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9403085" y="4235420"/>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2865689"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8425185" y="4268757"/>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65C69CE7-F108-44F7-BE5A-585202BDA3DA}"/>
              </a:ext>
            </a:extLst>
          </p:cNvPr>
          <p:cNvSpPr txBox="1"/>
          <p:nvPr/>
        </p:nvSpPr>
        <p:spPr>
          <a:xfrm>
            <a:off x="9011120" y="2103112"/>
            <a:ext cx="508473" cy="276999"/>
          </a:xfrm>
          <a:prstGeom prst="rect">
            <a:avLst/>
          </a:prstGeom>
          <a:noFill/>
        </p:spPr>
        <p:txBody>
          <a:bodyPr wrap="none" rtlCol="0">
            <a:spAutoFit/>
          </a:bodyPr>
          <a:lstStyle/>
          <a:p>
            <a:r>
              <a:rPr lang="en-CA" b="1" dirty="0">
                <a:latin typeface="+mj-lt"/>
              </a:rPr>
              <a:t>LAN</a:t>
            </a:r>
          </a:p>
        </p:txBody>
      </p:sp>
      <p:cxnSp>
        <p:nvCxnSpPr>
          <p:cNvPr id="22" name="Connector: Elbow 12">
            <a:extLst>
              <a:ext uri="{FF2B5EF4-FFF2-40B4-BE49-F238E27FC236}">
                <a16:creationId xmlns:a16="http://schemas.microsoft.com/office/drawing/2014/main" id="{0D571165-C145-4CF0-9F14-7872A47E0AE8}"/>
              </a:ext>
            </a:extLst>
          </p:cNvPr>
          <p:cNvCxnSpPr>
            <a:cxnSpLocks/>
          </p:cNvCxnSpPr>
          <p:nvPr/>
        </p:nvCxnSpPr>
        <p:spPr bwMode="auto">
          <a:xfrm rot="16200000" flipV="1">
            <a:off x="5923530" y="2604579"/>
            <a:ext cx="352695" cy="3"/>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3" name="TextBox 22">
            <a:extLst>
              <a:ext uri="{FF2B5EF4-FFF2-40B4-BE49-F238E27FC236}">
                <a16:creationId xmlns:a16="http://schemas.microsoft.com/office/drawing/2014/main" id="{CA6AA847-927B-4488-A1F4-4A792531A009}"/>
              </a:ext>
            </a:extLst>
          </p:cNvPr>
          <p:cNvSpPr txBox="1"/>
          <p:nvPr/>
        </p:nvSpPr>
        <p:spPr>
          <a:xfrm>
            <a:off x="6079020" y="2495781"/>
            <a:ext cx="809068" cy="276999"/>
          </a:xfrm>
          <a:prstGeom prst="rect">
            <a:avLst/>
          </a:prstGeom>
          <a:noFill/>
        </p:spPr>
        <p:txBody>
          <a:bodyPr wrap="none" rtlCol="0">
            <a:spAutoFit/>
          </a:bodyPr>
          <a:lstStyle/>
          <a:p>
            <a:r>
              <a:rPr lang="en-CA" b="1" dirty="0">
                <a:latin typeface="+mj-lt"/>
              </a:rPr>
              <a:t>PORTAL</a:t>
            </a:r>
          </a:p>
        </p:txBody>
      </p:sp>
      <p:sp>
        <p:nvSpPr>
          <p:cNvPr id="25" name="Oval 24">
            <a:extLst>
              <a:ext uri="{FF2B5EF4-FFF2-40B4-BE49-F238E27FC236}">
                <a16:creationId xmlns:a16="http://schemas.microsoft.com/office/drawing/2014/main" id="{FA9EA19A-76A4-4DDB-9016-00F2D6D84E13}"/>
              </a:ext>
            </a:extLst>
          </p:cNvPr>
          <p:cNvSpPr/>
          <p:nvPr/>
        </p:nvSpPr>
        <p:spPr bwMode="auto">
          <a:xfrm>
            <a:off x="3113818" y="2792191"/>
            <a:ext cx="5897302" cy="75567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cxnSp>
        <p:nvCxnSpPr>
          <p:cNvPr id="27" name="Connector: Elbow 12">
            <a:extLst>
              <a:ext uri="{FF2B5EF4-FFF2-40B4-BE49-F238E27FC236}">
                <a16:creationId xmlns:a16="http://schemas.microsoft.com/office/drawing/2014/main" id="{E4FE9E7D-68ED-41BD-AB12-85CF10D5F9BE}"/>
              </a:ext>
            </a:extLst>
          </p:cNvPr>
          <p:cNvCxnSpPr>
            <a:cxnSpLocks/>
          </p:cNvCxnSpPr>
          <p:nvPr/>
        </p:nvCxnSpPr>
        <p:spPr bwMode="auto">
          <a:xfrm rot="5400000" flipH="1" flipV="1">
            <a:off x="7647903" y="3603172"/>
            <a:ext cx="275682" cy="3"/>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28" name="Connector: Elbow 12">
            <a:extLst>
              <a:ext uri="{FF2B5EF4-FFF2-40B4-BE49-F238E27FC236}">
                <a16:creationId xmlns:a16="http://schemas.microsoft.com/office/drawing/2014/main" id="{56D4A244-1A6D-4D05-BE66-D1C6ADE686DD}"/>
              </a:ext>
            </a:extLst>
          </p:cNvPr>
          <p:cNvCxnSpPr>
            <a:cxnSpLocks/>
          </p:cNvCxnSpPr>
          <p:nvPr/>
        </p:nvCxnSpPr>
        <p:spPr bwMode="auto">
          <a:xfrm rot="5400000" flipH="1" flipV="1">
            <a:off x="4089333" y="3619402"/>
            <a:ext cx="312014" cy="387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AB3BC09F-835A-4C58-99F7-E418B13EFCDD}"/>
              </a:ext>
            </a:extLst>
          </p:cNvPr>
          <p:cNvSpPr txBox="1"/>
          <p:nvPr/>
        </p:nvSpPr>
        <p:spPr>
          <a:xfrm>
            <a:off x="4845090" y="4883120"/>
            <a:ext cx="1732718" cy="461665"/>
          </a:xfrm>
          <a:prstGeom prst="rect">
            <a:avLst/>
          </a:prstGeom>
          <a:noFill/>
          <a:ln>
            <a:solidFill>
              <a:schemeClr val="accent1"/>
            </a:solidFill>
          </a:ln>
        </p:spPr>
        <p:txBody>
          <a:bodyPr wrap="none" rtlCol="0">
            <a:spAutoFit/>
          </a:bodyPr>
          <a:lstStyle/>
          <a:p>
            <a:pPr marL="171450" indent="-171450">
              <a:buFont typeface="Arial" panose="020B0604020202020204" pitchFamily="34" charset="0"/>
              <a:buChar char="•"/>
            </a:pPr>
            <a:r>
              <a:rPr lang="en-CA" dirty="0"/>
              <a:t>Same ESS – two APs</a:t>
            </a:r>
          </a:p>
          <a:p>
            <a:pPr marL="171450" indent="-171450">
              <a:buFont typeface="Arial" panose="020B0604020202020204" pitchFamily="34" charset="0"/>
              <a:buChar char="•"/>
            </a:pPr>
            <a:r>
              <a:rPr lang="en-CA" dirty="0"/>
              <a:t>Single DS</a:t>
            </a:r>
          </a:p>
        </p:txBody>
      </p:sp>
      <p:sp>
        <p:nvSpPr>
          <p:cNvPr id="29" name="TextBox 28">
            <a:extLst>
              <a:ext uri="{FF2B5EF4-FFF2-40B4-BE49-F238E27FC236}">
                <a16:creationId xmlns:a16="http://schemas.microsoft.com/office/drawing/2014/main" id="{66F8A3DF-38E7-4718-87F8-85C70446C069}"/>
              </a:ext>
            </a:extLst>
          </p:cNvPr>
          <p:cNvSpPr txBox="1"/>
          <p:nvPr/>
        </p:nvSpPr>
        <p:spPr>
          <a:xfrm>
            <a:off x="1412108" y="5067786"/>
            <a:ext cx="2202399" cy="646331"/>
          </a:xfrm>
          <a:prstGeom prst="rect">
            <a:avLst/>
          </a:prstGeom>
          <a:noFill/>
          <a:ln>
            <a:solidFill>
              <a:schemeClr val="accent1"/>
            </a:solidFill>
          </a:ln>
        </p:spPr>
        <p:txBody>
          <a:bodyPr wrap="square" rtlCol="0">
            <a:spAutoFit/>
          </a:bodyPr>
          <a:lstStyle/>
          <a:p>
            <a:r>
              <a:rPr lang="en-CA" b="1" i="1" dirty="0"/>
              <a:t>Legacy STA needs one saved network configuration</a:t>
            </a:r>
          </a:p>
          <a:p>
            <a:r>
              <a:rPr lang="en-CA" b="1" i="1" dirty="0"/>
              <a:t>BSS Transition works.</a:t>
            </a:r>
          </a:p>
        </p:txBody>
      </p:sp>
      <p:sp>
        <p:nvSpPr>
          <p:cNvPr id="26" name="TextBox 25">
            <a:extLst>
              <a:ext uri="{FF2B5EF4-FFF2-40B4-BE49-F238E27FC236}">
                <a16:creationId xmlns:a16="http://schemas.microsoft.com/office/drawing/2014/main" id="{786FC733-FE55-4706-A0E8-AD984C2A97F6}"/>
              </a:ext>
            </a:extLst>
          </p:cNvPr>
          <p:cNvSpPr txBox="1"/>
          <p:nvPr/>
        </p:nvSpPr>
        <p:spPr>
          <a:xfrm>
            <a:off x="9084901" y="2876356"/>
            <a:ext cx="2202399" cy="461665"/>
          </a:xfrm>
          <a:prstGeom prst="rect">
            <a:avLst/>
          </a:prstGeom>
          <a:noFill/>
          <a:ln>
            <a:solidFill>
              <a:schemeClr val="accent1"/>
            </a:solidFill>
          </a:ln>
        </p:spPr>
        <p:txBody>
          <a:bodyPr wrap="square" rtlCol="0">
            <a:spAutoFit/>
          </a:bodyPr>
          <a:lstStyle/>
          <a:p>
            <a:r>
              <a:rPr lang="en-CA" b="1" i="1" dirty="0"/>
              <a:t>Group-addressed frames are routed through the DS</a:t>
            </a:r>
          </a:p>
        </p:txBody>
      </p:sp>
      <p:sp>
        <p:nvSpPr>
          <p:cNvPr id="33" name="Rectangle 32">
            <a:extLst>
              <a:ext uri="{FF2B5EF4-FFF2-40B4-BE49-F238E27FC236}">
                <a16:creationId xmlns:a16="http://schemas.microsoft.com/office/drawing/2014/main" id="{103A13E6-E4FF-48FA-93A0-C1E106C92B30}"/>
              </a:ext>
            </a:extLst>
          </p:cNvPr>
          <p:cNvSpPr/>
          <p:nvPr/>
        </p:nvSpPr>
        <p:spPr>
          <a:xfrm>
            <a:off x="2351584" y="3759423"/>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34" name="Rectangle 33">
            <a:extLst>
              <a:ext uri="{FF2B5EF4-FFF2-40B4-BE49-F238E27FC236}">
                <a16:creationId xmlns:a16="http://schemas.microsoft.com/office/drawing/2014/main" id="{99A0D37B-1396-46C8-9205-645036E87814}"/>
              </a:ext>
            </a:extLst>
          </p:cNvPr>
          <p:cNvSpPr/>
          <p:nvPr/>
        </p:nvSpPr>
        <p:spPr>
          <a:xfrm>
            <a:off x="8308006" y="3687415"/>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57314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a:xfrm>
            <a:off x="1271464" y="685800"/>
            <a:ext cx="9721080" cy="1066800"/>
          </a:xfrm>
        </p:spPr>
        <p:txBody>
          <a:bodyPr/>
          <a:lstStyle/>
          <a:p>
            <a:r>
              <a:rPr lang="en-CA" altLang="en-US" dirty="0"/>
              <a:t>MLO with Two Legacy BSSs – one ESS –  Same LAN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16</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450E8EC6-8DC2-4B7C-936E-48D947ABAD8A}"/>
              </a:ext>
            </a:extLst>
          </p:cNvPr>
          <p:cNvSpPr/>
          <p:nvPr/>
        </p:nvSpPr>
        <p:spPr bwMode="auto">
          <a:xfrm>
            <a:off x="5340350" y="3155950"/>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2770188"/>
            <a:ext cx="0" cy="38576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0"/>
          </p:cNvCxnSpPr>
          <p:nvPr/>
        </p:nvCxnSpPr>
        <p:spPr bwMode="auto">
          <a:xfrm rot="5400000">
            <a:off x="5607052" y="3484563"/>
            <a:ext cx="169863" cy="808036"/>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0"/>
          </p:cNvCxnSpPr>
          <p:nvPr/>
        </p:nvCxnSpPr>
        <p:spPr bwMode="auto">
          <a:xfrm rot="16200000" flipH="1">
            <a:off x="6388894" y="3510757"/>
            <a:ext cx="169863" cy="755650"/>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927648" y="4365104"/>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394973"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45809"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77640" y="4363811"/>
            <a:ext cx="839787" cy="179141"/>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886325" y="5239916"/>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endParaRPr lang="en-CA" sz="1400" b="1" dirty="0">
              <a:latin typeface="Calibri" panose="020F0502020204030204" pitchFamily="34" charset="0"/>
              <a:cs typeface="Calibri" panose="020F0502020204030204" pitchFamily="34" charset="0"/>
            </a:endParaRP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381750" y="5239916"/>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endParaRPr lang="en-CA" sz="14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635626" y="5284366"/>
            <a:ext cx="169862" cy="728663"/>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383338" y="5265316"/>
            <a:ext cx="169862" cy="766762"/>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6620901" y="4888995"/>
            <a:ext cx="459669" cy="145077"/>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4362064">
            <a:off x="5137559" y="4874839"/>
            <a:ext cx="449019" cy="17926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9E395F5D-4EAB-4734-9571-43F9F5971A43}"/>
              </a:ext>
            </a:extLst>
          </p:cNvPr>
          <p:cNvSpPr txBox="1"/>
          <p:nvPr/>
        </p:nvSpPr>
        <p:spPr>
          <a:xfrm>
            <a:off x="8912125" y="2852936"/>
            <a:ext cx="2016224" cy="1384995"/>
          </a:xfrm>
          <a:prstGeom prst="rect">
            <a:avLst/>
          </a:prstGeom>
          <a:noFill/>
          <a:ln w="25400">
            <a:solidFill>
              <a:schemeClr val="tx1"/>
            </a:solidFill>
          </a:ln>
        </p:spPr>
        <p:txBody>
          <a:bodyPr wrap="square" rtlCol="0">
            <a:spAutoFit/>
          </a:bodyPr>
          <a:lstStyle/>
          <a:p>
            <a:r>
              <a:rPr lang="en-CA" b="1" dirty="0"/>
              <a:t>NOTE: </a:t>
            </a:r>
            <a:r>
              <a:rPr lang="en-CA" dirty="0"/>
              <a:t>2.4 GHz and 5 GHz APs advertise the same SSID and are connected to the same DS.</a:t>
            </a:r>
          </a:p>
          <a:p>
            <a:r>
              <a:rPr lang="en-CA" b="1" dirty="0"/>
              <a:t>Single SSID advertised on affiliated APs for MLO and legacy</a:t>
            </a:r>
          </a:p>
        </p:txBody>
      </p:sp>
      <p:sp>
        <p:nvSpPr>
          <p:cNvPr id="33" name="Rectangle 32">
            <a:extLst>
              <a:ext uri="{FF2B5EF4-FFF2-40B4-BE49-F238E27FC236}">
                <a16:creationId xmlns:a16="http://schemas.microsoft.com/office/drawing/2014/main" id="{C71E876E-E546-47AA-9DE1-B9B4F8663E0A}"/>
              </a:ext>
            </a:extLst>
          </p:cNvPr>
          <p:cNvSpPr/>
          <p:nvPr/>
        </p:nvSpPr>
        <p:spPr>
          <a:xfrm>
            <a:off x="3478534" y="3861048"/>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34" name="Rectangle 33">
            <a:extLst>
              <a:ext uri="{FF2B5EF4-FFF2-40B4-BE49-F238E27FC236}">
                <a16:creationId xmlns:a16="http://schemas.microsoft.com/office/drawing/2014/main" id="{65A25281-56F0-43E8-8CBE-91E0777D2D81}"/>
              </a:ext>
            </a:extLst>
          </p:cNvPr>
          <p:cNvSpPr/>
          <p:nvPr/>
        </p:nvSpPr>
        <p:spPr>
          <a:xfrm>
            <a:off x="7320136" y="3903439"/>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35" name="TextBox 34">
            <a:extLst>
              <a:ext uri="{FF2B5EF4-FFF2-40B4-BE49-F238E27FC236}">
                <a16:creationId xmlns:a16="http://schemas.microsoft.com/office/drawing/2014/main" id="{CAA2BC02-1536-42A3-84A6-C9F8F28A5B7F}"/>
              </a:ext>
            </a:extLst>
          </p:cNvPr>
          <p:cNvSpPr txBox="1"/>
          <p:nvPr/>
        </p:nvSpPr>
        <p:spPr>
          <a:xfrm>
            <a:off x="1415480" y="5105401"/>
            <a:ext cx="2202399" cy="646331"/>
          </a:xfrm>
          <a:prstGeom prst="rect">
            <a:avLst/>
          </a:prstGeom>
          <a:noFill/>
          <a:ln>
            <a:solidFill>
              <a:schemeClr val="accent1"/>
            </a:solidFill>
          </a:ln>
        </p:spPr>
        <p:txBody>
          <a:bodyPr wrap="square" rtlCol="0">
            <a:spAutoFit/>
          </a:bodyPr>
          <a:lstStyle/>
          <a:p>
            <a:r>
              <a:rPr lang="en-CA" b="1" i="1" dirty="0"/>
              <a:t>Legacy STA needs one saved network configuration</a:t>
            </a:r>
          </a:p>
          <a:p>
            <a:r>
              <a:rPr lang="en-CA" b="1" i="1" dirty="0"/>
              <a:t>BSS Transition works.</a:t>
            </a:r>
          </a:p>
        </p:txBody>
      </p:sp>
      <p:sp>
        <p:nvSpPr>
          <p:cNvPr id="39" name="Rectangle 38">
            <a:extLst>
              <a:ext uri="{FF2B5EF4-FFF2-40B4-BE49-F238E27FC236}">
                <a16:creationId xmlns:a16="http://schemas.microsoft.com/office/drawing/2014/main" id="{1C58591E-8588-4333-816A-13396F96EDC3}"/>
              </a:ext>
            </a:extLst>
          </p:cNvPr>
          <p:cNvSpPr/>
          <p:nvPr/>
        </p:nvSpPr>
        <p:spPr>
          <a:xfrm>
            <a:off x="3977043" y="4673410"/>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0" name="Rectangle 39">
            <a:extLst>
              <a:ext uri="{FF2B5EF4-FFF2-40B4-BE49-F238E27FC236}">
                <a16:creationId xmlns:a16="http://schemas.microsoft.com/office/drawing/2014/main" id="{E7892033-B116-48E3-B202-FF27A3BA3EFA}"/>
              </a:ext>
            </a:extLst>
          </p:cNvPr>
          <p:cNvSpPr/>
          <p:nvPr/>
        </p:nvSpPr>
        <p:spPr>
          <a:xfrm>
            <a:off x="6857170" y="4699309"/>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9927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140968"/>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9678588" y="2913996"/>
            <a:ext cx="1635237" cy="1066800"/>
          </a:xfrm>
          <a:prstGeom prst="wedgeEllipseCallout">
            <a:avLst>
              <a:gd name="adj1" fmla="val -162464"/>
              <a:gd name="adj2" fmla="val -1137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a:xfrm>
            <a:off x="1703512" y="685800"/>
            <a:ext cx="9577064" cy="969236"/>
          </a:xfrm>
        </p:spPr>
        <p:txBody>
          <a:bodyPr/>
          <a:lstStyle/>
          <a:p>
            <a:r>
              <a:rPr lang="en-CA" altLang="en-US" dirty="0"/>
              <a:t>MLO with Two Legacy BSSs – one ESS –  Same LAN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17</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6"/>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65327" y="2238772"/>
            <a:ext cx="814965" cy="276999"/>
          </a:xfrm>
          <a:prstGeom prst="rect">
            <a:avLst/>
          </a:prstGeom>
          <a:noFill/>
        </p:spPr>
        <p:txBody>
          <a:bodyPr wrap="square" rtlCol="0">
            <a:spAutoFit/>
          </a:bodyPr>
          <a:lstStyle/>
          <a:p>
            <a:r>
              <a:rPr lang="en-CA" b="1"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341830" y="1560679"/>
            <a:ext cx="2399469"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P802.11be has agreed to assign sequence numbers for group-addressed frames at the MLD level. A group-addressed frame will have the same sequence number when it is transmitted by different affiliated APs.</a:t>
            </a:r>
          </a:p>
        </p:txBody>
      </p:sp>
      <p:sp>
        <p:nvSpPr>
          <p:cNvPr id="34" name="Rectangle 33">
            <a:extLst>
              <a:ext uri="{FF2B5EF4-FFF2-40B4-BE49-F238E27FC236}">
                <a16:creationId xmlns:a16="http://schemas.microsoft.com/office/drawing/2014/main" id="{C99AFE40-EE4B-42EA-9386-3082F0D0B4C0}"/>
              </a:ext>
            </a:extLst>
          </p:cNvPr>
          <p:cNvSpPr/>
          <p:nvPr/>
        </p:nvSpPr>
        <p:spPr>
          <a:xfrm>
            <a:off x="2423592" y="3640427"/>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35" name="Rectangle 34">
            <a:extLst>
              <a:ext uri="{FF2B5EF4-FFF2-40B4-BE49-F238E27FC236}">
                <a16:creationId xmlns:a16="http://schemas.microsoft.com/office/drawing/2014/main" id="{02077564-E919-4398-9A85-2CB7B7163AAD}"/>
              </a:ext>
            </a:extLst>
          </p:cNvPr>
          <p:cNvSpPr/>
          <p:nvPr/>
        </p:nvSpPr>
        <p:spPr>
          <a:xfrm>
            <a:off x="6291782" y="4479503"/>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1" name="Rectangle 40">
            <a:extLst>
              <a:ext uri="{FF2B5EF4-FFF2-40B4-BE49-F238E27FC236}">
                <a16:creationId xmlns:a16="http://schemas.microsoft.com/office/drawing/2014/main" id="{331F0405-EF72-4B7C-A06D-044F9695F609}"/>
              </a:ext>
            </a:extLst>
          </p:cNvPr>
          <p:cNvSpPr/>
          <p:nvPr/>
        </p:nvSpPr>
        <p:spPr>
          <a:xfrm>
            <a:off x="4655840" y="4479503"/>
            <a:ext cx="139333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2" name="Rectangle 41">
            <a:extLst>
              <a:ext uri="{FF2B5EF4-FFF2-40B4-BE49-F238E27FC236}">
                <a16:creationId xmlns:a16="http://schemas.microsoft.com/office/drawing/2014/main" id="{FB5438D1-318A-469D-B7F4-A6BFFC34DACC}"/>
              </a:ext>
            </a:extLst>
          </p:cNvPr>
          <p:cNvSpPr/>
          <p:nvPr/>
        </p:nvSpPr>
        <p:spPr>
          <a:xfrm>
            <a:off x="8380014" y="3645024"/>
            <a:ext cx="1316386"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3" name="TextBox 42">
            <a:extLst>
              <a:ext uri="{FF2B5EF4-FFF2-40B4-BE49-F238E27FC236}">
                <a16:creationId xmlns:a16="http://schemas.microsoft.com/office/drawing/2014/main" id="{53889E22-FBBD-4BA7-9E13-89886CAF7585}"/>
              </a:ext>
            </a:extLst>
          </p:cNvPr>
          <p:cNvSpPr txBox="1"/>
          <p:nvPr/>
        </p:nvSpPr>
        <p:spPr>
          <a:xfrm>
            <a:off x="1524625" y="5418416"/>
            <a:ext cx="2202399" cy="646331"/>
          </a:xfrm>
          <a:prstGeom prst="rect">
            <a:avLst/>
          </a:prstGeom>
          <a:noFill/>
          <a:ln>
            <a:solidFill>
              <a:schemeClr val="accent1"/>
            </a:solidFill>
          </a:ln>
        </p:spPr>
        <p:txBody>
          <a:bodyPr wrap="square" rtlCol="0">
            <a:spAutoFit/>
          </a:bodyPr>
          <a:lstStyle/>
          <a:p>
            <a:r>
              <a:rPr lang="en-CA" b="1" i="1" dirty="0"/>
              <a:t>Legacy STA needs one saved network configuration</a:t>
            </a:r>
          </a:p>
          <a:p>
            <a:r>
              <a:rPr lang="en-CA" b="1" i="1" dirty="0"/>
              <a:t>BSS Transition works.</a:t>
            </a:r>
          </a:p>
        </p:txBody>
      </p:sp>
    </p:spTree>
    <p:extLst>
      <p:ext uri="{BB962C8B-B14F-4D97-AF65-F5344CB8AC3E}">
        <p14:creationId xmlns:p14="http://schemas.microsoft.com/office/powerpoint/2010/main" val="1221120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a:xfrm>
            <a:off x="1271464" y="685800"/>
            <a:ext cx="9721080" cy="1066800"/>
          </a:xfrm>
        </p:spPr>
        <p:txBody>
          <a:bodyPr/>
          <a:lstStyle/>
          <a:p>
            <a:r>
              <a:rPr lang="en-CA" altLang="en-US" dirty="0"/>
              <a:t>MLO with Two Legacy BSSs – two ESS –  Same LAN – Topology</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18</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450E8EC6-8DC2-4B7C-936E-48D947ABAD8A}"/>
              </a:ext>
            </a:extLst>
          </p:cNvPr>
          <p:cNvSpPr/>
          <p:nvPr/>
        </p:nvSpPr>
        <p:spPr bwMode="auto">
          <a:xfrm>
            <a:off x="5340350" y="3155950"/>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2770188"/>
            <a:ext cx="0" cy="38576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0"/>
          </p:cNvCxnSpPr>
          <p:nvPr/>
        </p:nvCxnSpPr>
        <p:spPr bwMode="auto">
          <a:xfrm rot="5400000">
            <a:off x="5607052" y="3484563"/>
            <a:ext cx="169863" cy="808036"/>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0"/>
          </p:cNvCxnSpPr>
          <p:nvPr/>
        </p:nvCxnSpPr>
        <p:spPr bwMode="auto">
          <a:xfrm rot="16200000" flipH="1">
            <a:off x="6388894" y="3510757"/>
            <a:ext cx="169863" cy="755650"/>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927648" y="4365104"/>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50020"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886325" y="5239916"/>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endParaRPr lang="en-CA" sz="1400" b="1" dirty="0">
              <a:latin typeface="Calibri" panose="020F0502020204030204" pitchFamily="34" charset="0"/>
              <a:cs typeface="Calibri" panose="020F0502020204030204" pitchFamily="34" charset="0"/>
            </a:endParaRP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381750" y="5239916"/>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endParaRPr lang="en-CA" sz="14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635626" y="5284366"/>
            <a:ext cx="169862" cy="728663"/>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383338" y="5265316"/>
            <a:ext cx="169862" cy="766762"/>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6609368" y="4875452"/>
            <a:ext cx="481169" cy="150133"/>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4362064">
            <a:off x="5106248" y="4875851"/>
            <a:ext cx="479585" cy="155213"/>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9E395F5D-4EAB-4734-9571-43F9F5971A43}"/>
              </a:ext>
            </a:extLst>
          </p:cNvPr>
          <p:cNvSpPr txBox="1"/>
          <p:nvPr/>
        </p:nvSpPr>
        <p:spPr>
          <a:xfrm>
            <a:off x="8912125" y="2852936"/>
            <a:ext cx="2016224" cy="1384995"/>
          </a:xfrm>
          <a:prstGeom prst="rect">
            <a:avLst/>
          </a:prstGeom>
          <a:noFill/>
          <a:ln w="25400">
            <a:solidFill>
              <a:schemeClr val="tx1"/>
            </a:solidFill>
          </a:ln>
        </p:spPr>
        <p:txBody>
          <a:bodyPr wrap="square" rtlCol="0">
            <a:spAutoFit/>
          </a:bodyPr>
          <a:lstStyle/>
          <a:p>
            <a:r>
              <a:rPr lang="en-CA" b="1" dirty="0"/>
              <a:t>NOTE: </a:t>
            </a:r>
            <a:r>
              <a:rPr lang="en-CA" dirty="0"/>
              <a:t>2.4 GHz and 5 GHz APs advertise the same SSID and are connected to the same DS.</a:t>
            </a:r>
          </a:p>
          <a:p>
            <a:r>
              <a:rPr lang="en-CA" b="1" dirty="0"/>
              <a:t>Different SSIDs advertised on affiliated APs for MLO and legacy</a:t>
            </a:r>
          </a:p>
        </p:txBody>
      </p:sp>
      <p:sp>
        <p:nvSpPr>
          <p:cNvPr id="35" name="TextBox 34">
            <a:extLst>
              <a:ext uri="{FF2B5EF4-FFF2-40B4-BE49-F238E27FC236}">
                <a16:creationId xmlns:a16="http://schemas.microsoft.com/office/drawing/2014/main" id="{CAA2BC02-1536-42A3-84A6-C9F8F28A5B7F}"/>
              </a:ext>
            </a:extLst>
          </p:cNvPr>
          <p:cNvSpPr txBox="1"/>
          <p:nvPr/>
        </p:nvSpPr>
        <p:spPr>
          <a:xfrm>
            <a:off x="1415480" y="5105401"/>
            <a:ext cx="2202399" cy="646331"/>
          </a:xfrm>
          <a:prstGeom prst="rect">
            <a:avLst/>
          </a:prstGeom>
          <a:noFill/>
          <a:ln>
            <a:solidFill>
              <a:schemeClr val="accent1"/>
            </a:solidFill>
          </a:ln>
        </p:spPr>
        <p:txBody>
          <a:bodyPr wrap="square" rtlCol="0">
            <a:spAutoFit/>
          </a:bodyPr>
          <a:lstStyle/>
          <a:p>
            <a:r>
              <a:rPr lang="en-CA" b="1" i="1" dirty="0"/>
              <a:t>Legacy STA needs two saved network configurations.</a:t>
            </a:r>
          </a:p>
          <a:p>
            <a:r>
              <a:rPr lang="en-CA" b="1" i="1" dirty="0"/>
              <a:t>BSS Transition does not work.</a:t>
            </a:r>
          </a:p>
        </p:txBody>
      </p:sp>
      <p:sp>
        <p:nvSpPr>
          <p:cNvPr id="32" name="Rectangle 31">
            <a:extLst>
              <a:ext uri="{FF2B5EF4-FFF2-40B4-BE49-F238E27FC236}">
                <a16:creationId xmlns:a16="http://schemas.microsoft.com/office/drawing/2014/main" id="{9DE93C82-FE3B-42A5-9396-7179058A96DE}"/>
              </a:ext>
            </a:extLst>
          </p:cNvPr>
          <p:cNvSpPr/>
          <p:nvPr/>
        </p:nvSpPr>
        <p:spPr>
          <a:xfrm>
            <a:off x="3320892" y="3831431"/>
            <a:ext cx="1420582"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MyHome-24</a:t>
            </a:r>
          </a:p>
        </p:txBody>
      </p:sp>
      <p:sp>
        <p:nvSpPr>
          <p:cNvPr id="39" name="Rectangle 38">
            <a:extLst>
              <a:ext uri="{FF2B5EF4-FFF2-40B4-BE49-F238E27FC236}">
                <a16:creationId xmlns:a16="http://schemas.microsoft.com/office/drawing/2014/main" id="{94C265D6-3C6B-4041-9843-4244AD6AA4DD}"/>
              </a:ext>
            </a:extLst>
          </p:cNvPr>
          <p:cNvSpPr/>
          <p:nvPr/>
        </p:nvSpPr>
        <p:spPr>
          <a:xfrm>
            <a:off x="6888088" y="4725144"/>
            <a:ext cx="142539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BSSID_5M</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0" name="Rectangle 39">
            <a:extLst>
              <a:ext uri="{FF2B5EF4-FFF2-40B4-BE49-F238E27FC236}">
                <a16:creationId xmlns:a16="http://schemas.microsoft.com/office/drawing/2014/main" id="{349DFE90-86FC-41C5-B5AD-76B36B08F5C1}"/>
              </a:ext>
            </a:extLst>
          </p:cNvPr>
          <p:cNvSpPr/>
          <p:nvPr/>
        </p:nvSpPr>
        <p:spPr>
          <a:xfrm>
            <a:off x="3873586" y="4725144"/>
            <a:ext cx="1502334"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BSSID_24M</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41" name="Rectangle 40">
            <a:extLst>
              <a:ext uri="{FF2B5EF4-FFF2-40B4-BE49-F238E27FC236}">
                <a16:creationId xmlns:a16="http://schemas.microsoft.com/office/drawing/2014/main" id="{FED343FF-0C2F-495F-AFF9-B33A34D55170}"/>
              </a:ext>
            </a:extLst>
          </p:cNvPr>
          <p:cNvSpPr/>
          <p:nvPr/>
        </p:nvSpPr>
        <p:spPr>
          <a:xfrm>
            <a:off x="7516631" y="3856979"/>
            <a:ext cx="1343638"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MyHome-5</a:t>
            </a:r>
          </a:p>
        </p:txBody>
      </p:sp>
    </p:spTree>
    <p:extLst>
      <p:ext uri="{BB962C8B-B14F-4D97-AF65-F5344CB8AC3E}">
        <p14:creationId xmlns:p14="http://schemas.microsoft.com/office/powerpoint/2010/main" val="38276265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209089"/>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209089"/>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8965396" y="2733733"/>
            <a:ext cx="1732188" cy="1066800"/>
          </a:xfrm>
          <a:prstGeom prst="wedgeEllipseCallout">
            <a:avLst>
              <a:gd name="adj1" fmla="val -115220"/>
              <a:gd name="adj2" fmla="val 14407"/>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5128338" y="2717175"/>
            <a:ext cx="1935323" cy="58978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a:xfrm>
            <a:off x="1258364" y="693928"/>
            <a:ext cx="9718104" cy="1066800"/>
          </a:xfrm>
        </p:spPr>
        <p:txBody>
          <a:bodyPr/>
          <a:lstStyle/>
          <a:p>
            <a:r>
              <a:rPr lang="en-CA" altLang="en-US" dirty="0"/>
              <a:t>MLO with Two Legacy BSSs – two ESS –  Same LAN – DS View</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19</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88774"/>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86182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endParaRPr lang="en-CA" b="1" dirty="0">
              <a:latin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81181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endParaRPr lang="en-CA" b="1"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74672"/>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Gateway</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endCxn id="42" idx="0"/>
          </p:cNvCxnSpPr>
          <p:nvPr/>
        </p:nvCxnSpPr>
        <p:spPr bwMode="auto">
          <a:xfrm>
            <a:off x="7834110" y="2523497"/>
            <a:ext cx="1" cy="17596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306966"/>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80326"/>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72502"/>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76199"/>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82277"/>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41326" y="4243332"/>
            <a:ext cx="839787" cy="164692"/>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19276" y="4264343"/>
            <a:ext cx="848484" cy="150181"/>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69989"/>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935760" y="5108739"/>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314852" y="5126296"/>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093097" y="4807980"/>
            <a:ext cx="275366" cy="164865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782642" y="4767086"/>
            <a:ext cx="275367" cy="173044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2940536">
            <a:off x="7697246" y="4625970"/>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172881" y="471939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8162022" y="2564904"/>
            <a:ext cx="1011646" cy="276999"/>
          </a:xfrm>
          <a:prstGeom prst="rect">
            <a:avLst/>
          </a:prstGeom>
          <a:noFill/>
        </p:spPr>
        <p:txBody>
          <a:bodyPr wrap="square" rtlCol="0">
            <a:spAutoFit/>
          </a:bodyPr>
          <a:lstStyle/>
          <a:p>
            <a:r>
              <a:rPr lang="en-CA" b="1" cap="all"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844056" y="3440032"/>
            <a:ext cx="1507795"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Affiliated APs can advertise the two BSSs using MBSS or as virtual APs. For MBSS, the affiliated AP would be the non-transmitted BSSID.</a:t>
            </a:r>
          </a:p>
        </p:txBody>
      </p:sp>
      <p:sp>
        <p:nvSpPr>
          <p:cNvPr id="41" name="Oval 40">
            <a:extLst>
              <a:ext uri="{FF2B5EF4-FFF2-40B4-BE49-F238E27FC236}">
                <a16:creationId xmlns:a16="http://schemas.microsoft.com/office/drawing/2014/main" id="{F12CC177-17A9-4460-B3C8-8B30670B2494}"/>
              </a:ext>
            </a:extLst>
          </p:cNvPr>
          <p:cNvSpPr/>
          <p:nvPr/>
        </p:nvSpPr>
        <p:spPr bwMode="auto">
          <a:xfrm>
            <a:off x="3756164" y="2742332"/>
            <a:ext cx="1215294" cy="58978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42" name="Oval 41">
            <a:extLst>
              <a:ext uri="{FF2B5EF4-FFF2-40B4-BE49-F238E27FC236}">
                <a16:creationId xmlns:a16="http://schemas.microsoft.com/office/drawing/2014/main" id="{45640598-4BE0-4F50-A512-9C5694759788}"/>
              </a:ext>
            </a:extLst>
          </p:cNvPr>
          <p:cNvSpPr/>
          <p:nvPr/>
        </p:nvSpPr>
        <p:spPr bwMode="auto">
          <a:xfrm>
            <a:off x="7220541" y="2699458"/>
            <a:ext cx="1227139" cy="589789"/>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cxnSp>
        <p:nvCxnSpPr>
          <p:cNvPr id="43" name="Straight Connector 19">
            <a:extLst>
              <a:ext uri="{FF2B5EF4-FFF2-40B4-BE49-F238E27FC236}">
                <a16:creationId xmlns:a16="http://schemas.microsoft.com/office/drawing/2014/main" id="{03687EB4-F691-4DEE-9AB0-BE8745065C41}"/>
              </a:ext>
            </a:extLst>
          </p:cNvPr>
          <p:cNvCxnSpPr>
            <a:cxnSpLocks noChangeShapeType="1"/>
          </p:cNvCxnSpPr>
          <p:nvPr/>
        </p:nvCxnSpPr>
        <p:spPr bwMode="auto">
          <a:xfrm>
            <a:off x="6117416" y="2557772"/>
            <a:ext cx="1" cy="17596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4" name="TextBox 43">
            <a:extLst>
              <a:ext uri="{FF2B5EF4-FFF2-40B4-BE49-F238E27FC236}">
                <a16:creationId xmlns:a16="http://schemas.microsoft.com/office/drawing/2014/main" id="{E750A970-AAA4-4905-B978-81D121555E5F}"/>
              </a:ext>
            </a:extLst>
          </p:cNvPr>
          <p:cNvSpPr txBox="1"/>
          <p:nvPr/>
        </p:nvSpPr>
        <p:spPr>
          <a:xfrm flipH="1">
            <a:off x="5760729" y="2284724"/>
            <a:ext cx="976950" cy="276999"/>
          </a:xfrm>
          <a:prstGeom prst="rect">
            <a:avLst/>
          </a:prstGeom>
          <a:noFill/>
        </p:spPr>
        <p:txBody>
          <a:bodyPr wrap="square" rtlCol="0">
            <a:spAutoFit/>
          </a:bodyPr>
          <a:lstStyle/>
          <a:p>
            <a:r>
              <a:rPr lang="en-CA" b="1" cap="all" dirty="0"/>
              <a:t>Portal</a:t>
            </a:r>
          </a:p>
        </p:txBody>
      </p:sp>
      <p:cxnSp>
        <p:nvCxnSpPr>
          <p:cNvPr id="45" name="Straight Connector 19">
            <a:extLst>
              <a:ext uri="{FF2B5EF4-FFF2-40B4-BE49-F238E27FC236}">
                <a16:creationId xmlns:a16="http://schemas.microsoft.com/office/drawing/2014/main" id="{6273900E-8AEA-4D7E-AC85-E62572299F4E}"/>
              </a:ext>
            </a:extLst>
          </p:cNvPr>
          <p:cNvCxnSpPr>
            <a:cxnSpLocks noChangeShapeType="1"/>
          </p:cNvCxnSpPr>
          <p:nvPr/>
        </p:nvCxnSpPr>
        <p:spPr bwMode="auto">
          <a:xfrm>
            <a:off x="4351726" y="2586856"/>
            <a:ext cx="1" cy="17596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6" name="TextBox 45">
            <a:extLst>
              <a:ext uri="{FF2B5EF4-FFF2-40B4-BE49-F238E27FC236}">
                <a16:creationId xmlns:a16="http://schemas.microsoft.com/office/drawing/2014/main" id="{CC924788-0F01-4139-967D-BA08C963DCEE}"/>
              </a:ext>
            </a:extLst>
          </p:cNvPr>
          <p:cNvSpPr txBox="1"/>
          <p:nvPr/>
        </p:nvSpPr>
        <p:spPr>
          <a:xfrm flipH="1">
            <a:off x="4561622" y="2564904"/>
            <a:ext cx="885508" cy="276999"/>
          </a:xfrm>
          <a:prstGeom prst="rect">
            <a:avLst/>
          </a:prstGeom>
          <a:noFill/>
        </p:spPr>
        <p:txBody>
          <a:bodyPr wrap="square" rtlCol="0">
            <a:spAutoFit/>
          </a:bodyPr>
          <a:lstStyle/>
          <a:p>
            <a:r>
              <a:rPr lang="en-CA" b="1" cap="all" dirty="0"/>
              <a:t>Portal</a:t>
            </a:r>
          </a:p>
        </p:txBody>
      </p:sp>
      <p:cxnSp>
        <p:nvCxnSpPr>
          <p:cNvPr id="47" name="Straight Connector 7">
            <a:extLst>
              <a:ext uri="{FF2B5EF4-FFF2-40B4-BE49-F238E27FC236}">
                <a16:creationId xmlns:a16="http://schemas.microsoft.com/office/drawing/2014/main" id="{F998718A-6E05-46C5-8A51-DDB3058104F3}"/>
              </a:ext>
            </a:extLst>
          </p:cNvPr>
          <p:cNvCxnSpPr>
            <a:cxnSpLocks noChangeShapeType="1"/>
          </p:cNvCxnSpPr>
          <p:nvPr/>
        </p:nvCxnSpPr>
        <p:spPr bwMode="auto">
          <a:xfrm>
            <a:off x="3217842" y="2557772"/>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 name="Straight Connector 23">
            <a:extLst>
              <a:ext uri="{FF2B5EF4-FFF2-40B4-BE49-F238E27FC236}">
                <a16:creationId xmlns:a16="http://schemas.microsoft.com/office/drawing/2014/main" id="{2BA4D571-4808-4123-A8A5-6BD25F0E04E1}"/>
              </a:ext>
            </a:extLst>
          </p:cNvPr>
          <p:cNvCxnSpPr>
            <a:cxnSpLocks/>
            <a:endCxn id="17" idx="2"/>
          </p:cNvCxnSpPr>
          <p:nvPr/>
        </p:nvCxnSpPr>
        <p:spPr bwMode="auto">
          <a:xfrm flipV="1">
            <a:off x="7283450" y="2322372"/>
            <a:ext cx="0" cy="201125"/>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9" name="Rectangle 48">
            <a:extLst>
              <a:ext uri="{FF2B5EF4-FFF2-40B4-BE49-F238E27FC236}">
                <a16:creationId xmlns:a16="http://schemas.microsoft.com/office/drawing/2014/main" id="{72820226-5ACA-40E1-80BA-4A030F307897}"/>
              </a:ext>
            </a:extLst>
          </p:cNvPr>
          <p:cNvSpPr/>
          <p:nvPr/>
        </p:nvSpPr>
        <p:spPr>
          <a:xfrm>
            <a:off x="2481974" y="3717032"/>
            <a:ext cx="1420582"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a:t>
            </a:r>
            <a:r>
              <a:rPr lang="en-US" b="1" dirty="0">
                <a:ln w="0"/>
                <a:effectLst>
                  <a:outerShdw blurRad="38100" dist="19050" dir="2700000" algn="tl" rotWithShape="0">
                    <a:schemeClr val="dk1">
                      <a:alpha val="40000"/>
                    </a:schemeClr>
                  </a:outerShdw>
                </a:effectLst>
              </a:rPr>
              <a:t>-24</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50" name="Rectangle 49">
            <a:extLst>
              <a:ext uri="{FF2B5EF4-FFF2-40B4-BE49-F238E27FC236}">
                <a16:creationId xmlns:a16="http://schemas.microsoft.com/office/drawing/2014/main" id="{4183B9AE-B5EF-48EE-8630-A633A3244C06}"/>
              </a:ext>
            </a:extLst>
          </p:cNvPr>
          <p:cNvSpPr/>
          <p:nvPr/>
        </p:nvSpPr>
        <p:spPr>
          <a:xfrm>
            <a:off x="6384032" y="4556108"/>
            <a:ext cx="1425390"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BSSID_5M</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51" name="Rectangle 50">
            <a:extLst>
              <a:ext uri="{FF2B5EF4-FFF2-40B4-BE49-F238E27FC236}">
                <a16:creationId xmlns:a16="http://schemas.microsoft.com/office/drawing/2014/main" id="{9340BE34-F9D3-4794-874F-EF4EDDA4AE28}"/>
              </a:ext>
            </a:extLst>
          </p:cNvPr>
          <p:cNvSpPr/>
          <p:nvPr/>
        </p:nvSpPr>
        <p:spPr>
          <a:xfrm>
            <a:off x="4439816" y="4556108"/>
            <a:ext cx="1502334"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BSSID_24M</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err="1">
                <a:ln w="0"/>
                <a:solidFill>
                  <a:schemeClr val="tx1"/>
                </a:solidFill>
                <a:effectLst>
                  <a:outerShdw blurRad="38100" dist="19050" dir="2700000" algn="tl" rotWithShape="0">
                    <a:schemeClr val="dk1">
                      <a:alpha val="40000"/>
                    </a:schemeClr>
                  </a:outerShdw>
                </a:effectLst>
              </a:rPr>
              <a:t>MyHome</a:t>
            </a:r>
            <a:endParaRPr lang="en-US" b="1" cap="none" spc="0" dirty="0">
              <a:ln w="0"/>
              <a:solidFill>
                <a:schemeClr val="tx1"/>
              </a:solidFill>
              <a:effectLst>
                <a:outerShdw blurRad="38100" dist="19050" dir="2700000" algn="tl" rotWithShape="0">
                  <a:schemeClr val="dk1">
                    <a:alpha val="40000"/>
                  </a:schemeClr>
                </a:outerShdw>
              </a:effectLst>
            </a:endParaRPr>
          </a:p>
        </p:txBody>
      </p:sp>
      <p:sp>
        <p:nvSpPr>
          <p:cNvPr id="52" name="Rectangle 51">
            <a:extLst>
              <a:ext uri="{FF2B5EF4-FFF2-40B4-BE49-F238E27FC236}">
                <a16:creationId xmlns:a16="http://schemas.microsoft.com/office/drawing/2014/main" id="{6CB169D7-AEEB-4A9C-A769-271B9F8E78E7}"/>
              </a:ext>
            </a:extLst>
          </p:cNvPr>
          <p:cNvSpPr/>
          <p:nvPr/>
        </p:nvSpPr>
        <p:spPr>
          <a:xfrm>
            <a:off x="8438396" y="3721629"/>
            <a:ext cx="1343638" cy="461665"/>
          </a:xfrm>
          <a:prstGeom prst="rect">
            <a:avLst/>
          </a:prstGeom>
          <a:noFill/>
        </p:spPr>
        <p:txBody>
          <a:bodyPr wrap="none" lIns="91440" tIns="45720" rIns="91440" bIns="45720">
            <a:spAutoFit/>
          </a:bodyPr>
          <a:lstStyle/>
          <a:p>
            <a:pPr algn="ctr"/>
            <a:r>
              <a:rPr lang="en-US" b="0" cap="none" spc="0" dirty="0">
                <a:ln w="0"/>
                <a:solidFill>
                  <a:schemeClr val="tx1"/>
                </a:solidFill>
                <a:effectLst>
                  <a:outerShdw blurRad="38100" dist="19050" dir="2700000" algn="tl" rotWithShape="0">
                    <a:schemeClr val="dk1">
                      <a:alpha val="40000"/>
                    </a:schemeClr>
                  </a:outerShdw>
                </a:effectLst>
              </a:rPr>
              <a:t>BSSID: BSSID_5</a:t>
            </a:r>
          </a:p>
          <a:p>
            <a:pPr algn="ctr"/>
            <a:r>
              <a:rPr lang="en-US" b="0" cap="none" spc="0" dirty="0">
                <a:ln w="0"/>
                <a:solidFill>
                  <a:schemeClr val="tx1"/>
                </a:solidFill>
                <a:effectLst>
                  <a:outerShdw blurRad="38100" dist="19050" dir="2700000" algn="tl" rotWithShape="0">
                    <a:schemeClr val="dk1">
                      <a:alpha val="40000"/>
                    </a:schemeClr>
                  </a:outerShdw>
                </a:effectLst>
              </a:rPr>
              <a:t>SSID: </a:t>
            </a:r>
            <a:r>
              <a:rPr lang="en-US" b="1" cap="none" spc="0" dirty="0">
                <a:ln w="0"/>
                <a:solidFill>
                  <a:schemeClr val="tx1"/>
                </a:solidFill>
                <a:effectLst>
                  <a:outerShdw blurRad="38100" dist="19050" dir="2700000" algn="tl" rotWithShape="0">
                    <a:schemeClr val="dk1">
                      <a:alpha val="40000"/>
                    </a:schemeClr>
                  </a:outerShdw>
                </a:effectLst>
              </a:rPr>
              <a:t>MyHome-5</a:t>
            </a:r>
          </a:p>
        </p:txBody>
      </p:sp>
      <p:sp>
        <p:nvSpPr>
          <p:cNvPr id="53" name="TextBox 52">
            <a:extLst>
              <a:ext uri="{FF2B5EF4-FFF2-40B4-BE49-F238E27FC236}">
                <a16:creationId xmlns:a16="http://schemas.microsoft.com/office/drawing/2014/main" id="{61ACEAB9-A840-43F1-84B6-9C6E4D9406BB}"/>
              </a:ext>
            </a:extLst>
          </p:cNvPr>
          <p:cNvSpPr txBox="1"/>
          <p:nvPr/>
        </p:nvSpPr>
        <p:spPr>
          <a:xfrm>
            <a:off x="2053671" y="5621401"/>
            <a:ext cx="2202399" cy="646331"/>
          </a:xfrm>
          <a:prstGeom prst="rect">
            <a:avLst/>
          </a:prstGeom>
          <a:noFill/>
          <a:ln>
            <a:solidFill>
              <a:schemeClr val="accent1"/>
            </a:solidFill>
          </a:ln>
        </p:spPr>
        <p:txBody>
          <a:bodyPr wrap="square" rtlCol="0">
            <a:spAutoFit/>
          </a:bodyPr>
          <a:lstStyle/>
          <a:p>
            <a:r>
              <a:rPr lang="en-CA" b="1" i="1" dirty="0"/>
              <a:t>Legacy STA needs two saved network configurations.</a:t>
            </a:r>
          </a:p>
          <a:p>
            <a:r>
              <a:rPr lang="en-CA" b="1" i="1" dirty="0"/>
              <a:t>BSS Transition does not work.</a:t>
            </a:r>
          </a:p>
        </p:txBody>
      </p:sp>
    </p:spTree>
    <p:extLst>
      <p:ext uri="{BB962C8B-B14F-4D97-AF65-F5344CB8AC3E}">
        <p14:creationId xmlns:p14="http://schemas.microsoft.com/office/powerpoint/2010/main" val="123429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ESS Topology with Two Legacy BSSs and one MLD</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2</a:t>
            </a:fld>
            <a:endParaRPr lang="en-GB" altLang="en-US" sz="1200" b="0"/>
          </a:p>
        </p:txBody>
      </p:sp>
      <p:cxnSp>
        <p:nvCxnSpPr>
          <p:cNvPr id="10246" name="Straight Connector 7">
            <a:extLst>
              <a:ext uri="{FF2B5EF4-FFF2-40B4-BE49-F238E27FC236}">
                <a16:creationId xmlns:a16="http://schemas.microsoft.com/office/drawing/2014/main" id="{AF931ACA-F955-43A9-A249-9B044930A79D}"/>
              </a:ext>
            </a:extLst>
          </p:cNvPr>
          <p:cNvCxnSpPr>
            <a:cxnSpLocks noChangeShapeType="1"/>
          </p:cNvCxnSpPr>
          <p:nvPr/>
        </p:nvCxnSpPr>
        <p:spPr bwMode="auto">
          <a:xfrm>
            <a:off x="3189289" y="2770188"/>
            <a:ext cx="6048375" cy="0"/>
          </a:xfrm>
          <a:prstGeom prst="line">
            <a:avLst/>
          </a:prstGeom>
          <a:noFill/>
          <a:ln w="635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9" name="Rectangle 8">
            <a:extLst>
              <a:ext uri="{FF2B5EF4-FFF2-40B4-BE49-F238E27FC236}">
                <a16:creationId xmlns:a16="http://schemas.microsoft.com/office/drawing/2014/main" id="{450E8EC6-8DC2-4B7C-936E-48D947ABAD8A}"/>
              </a:ext>
            </a:extLst>
          </p:cNvPr>
          <p:cNvSpPr/>
          <p:nvPr/>
        </p:nvSpPr>
        <p:spPr bwMode="auto">
          <a:xfrm>
            <a:off x="5340350" y="3155950"/>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4817271" y="397351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endParaRPr lang="en-CA" sz="1400" b="1" dirty="0">
              <a:latin typeface="Calibri" panose="020F0502020204030204" pitchFamily="34" charset="0"/>
              <a:cs typeface="Calibri" panose="020F0502020204030204" pitchFamily="34" charset="0"/>
            </a:endParaRP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6381750" y="397351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cxnSp>
        <p:nvCxnSpPr>
          <p:cNvPr id="10250" name="Connector: Elbow 12">
            <a:extLst>
              <a:ext uri="{FF2B5EF4-FFF2-40B4-BE49-F238E27FC236}">
                <a16:creationId xmlns:a16="http://schemas.microsoft.com/office/drawing/2014/main" id="{18E51DBB-7B59-4B23-B11A-38C8493F346D}"/>
              </a:ext>
            </a:extLst>
          </p:cNvPr>
          <p:cNvCxnSpPr>
            <a:cxnSpLocks/>
          </p:cNvCxnSpPr>
          <p:nvPr/>
        </p:nvCxnSpPr>
        <p:spPr bwMode="auto">
          <a:xfrm rot="16200000" flipV="1">
            <a:off x="4040982" y="3012282"/>
            <a:ext cx="1203325" cy="719138"/>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7" name="Rectangle 16">
            <a:extLst>
              <a:ext uri="{FF2B5EF4-FFF2-40B4-BE49-F238E27FC236}">
                <a16:creationId xmlns:a16="http://schemas.microsoft.com/office/drawing/2014/main" id="{50DE4C48-1E04-44CE-A3AD-F5B03A5E4E66}"/>
              </a:ext>
            </a:extLst>
          </p:cNvPr>
          <p:cNvSpPr/>
          <p:nvPr/>
        </p:nvSpPr>
        <p:spPr bwMode="auto">
          <a:xfrm>
            <a:off x="6527800" y="1844675"/>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G/W</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492376"/>
            <a:ext cx="0" cy="277813"/>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3" name="Connector: Elbow 20">
            <a:extLst>
              <a:ext uri="{FF2B5EF4-FFF2-40B4-BE49-F238E27FC236}">
                <a16:creationId xmlns:a16="http://schemas.microsoft.com/office/drawing/2014/main" id="{20D44412-6059-4A86-BCB2-1E5BCAD013AE}"/>
              </a:ext>
            </a:extLst>
          </p:cNvPr>
          <p:cNvCxnSpPr>
            <a:cxnSpLocks/>
          </p:cNvCxnSpPr>
          <p:nvPr/>
        </p:nvCxnSpPr>
        <p:spPr bwMode="auto">
          <a:xfrm rot="5400000" flipH="1" flipV="1">
            <a:off x="6841332" y="3134520"/>
            <a:ext cx="1173163" cy="504825"/>
          </a:xfrm>
          <a:prstGeom prst="bentConnector3">
            <a:avLst>
              <a:gd name="adj1" fmla="val 50000"/>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2770188"/>
            <a:ext cx="0" cy="38576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0"/>
          </p:cNvCxnSpPr>
          <p:nvPr/>
        </p:nvCxnSpPr>
        <p:spPr bwMode="auto">
          <a:xfrm rot="5400000">
            <a:off x="5607052" y="3484563"/>
            <a:ext cx="169863" cy="808036"/>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0"/>
          </p:cNvCxnSpPr>
          <p:nvPr/>
        </p:nvCxnSpPr>
        <p:spPr bwMode="auto">
          <a:xfrm rot="16200000" flipH="1">
            <a:off x="6388894" y="3510757"/>
            <a:ext cx="169863" cy="755650"/>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3000375" y="4297363"/>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472489" y="4297363"/>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308746">
            <a:off x="3973514" y="4359275"/>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268788">
            <a:off x="7494589" y="433070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368925"/>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886325"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endParaRPr lang="en-CA" sz="1400" b="1" dirty="0">
              <a:latin typeface="Calibri" panose="020F0502020204030204" pitchFamily="34" charset="0"/>
              <a:cs typeface="Calibri" panose="020F0502020204030204" pitchFamily="34" charset="0"/>
            </a:endParaRP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381750" y="4875213"/>
            <a:ext cx="941388" cy="3238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endParaRPr lang="en-CA" sz="14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635626" y="4919663"/>
            <a:ext cx="169862" cy="728663"/>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383338" y="4900613"/>
            <a:ext cx="169862" cy="766762"/>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6787357" y="4745832"/>
            <a:ext cx="130175" cy="4603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4362064">
            <a:off x="5280026" y="4749801"/>
            <a:ext cx="130175" cy="4445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2" name="TextBox 1">
            <a:extLst>
              <a:ext uri="{FF2B5EF4-FFF2-40B4-BE49-F238E27FC236}">
                <a16:creationId xmlns:a16="http://schemas.microsoft.com/office/drawing/2014/main" id="{9E395F5D-4EAB-4734-9571-43F9F5971A43}"/>
              </a:ext>
            </a:extLst>
          </p:cNvPr>
          <p:cNvSpPr txBox="1"/>
          <p:nvPr/>
        </p:nvSpPr>
        <p:spPr>
          <a:xfrm>
            <a:off x="8184232" y="3013502"/>
            <a:ext cx="1725960" cy="830997"/>
          </a:xfrm>
          <a:prstGeom prst="rect">
            <a:avLst/>
          </a:prstGeom>
          <a:noFill/>
          <a:ln w="25400">
            <a:solidFill>
              <a:schemeClr val="tx1"/>
            </a:solidFill>
          </a:ln>
        </p:spPr>
        <p:txBody>
          <a:bodyPr wrap="square" rtlCol="0">
            <a:spAutoFit/>
          </a:bodyPr>
          <a:lstStyle/>
          <a:p>
            <a:r>
              <a:rPr lang="en-CA" b="1" dirty="0"/>
              <a:t>NOTE: 2.4 GHz and 5 GHz APs advertise the same SSID and are connected to the DS.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Implementation when using different SSIDs for MLO and Legacy (see slides 18 &amp; 19) </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1283412" y="1828799"/>
            <a:ext cx="9217024" cy="4114800"/>
          </a:xfrm>
        </p:spPr>
        <p:txBody>
          <a:bodyPr/>
          <a:lstStyle/>
          <a:p>
            <a:r>
              <a:rPr lang="en-CA" sz="2000" dirty="0"/>
              <a:t>Affiliated APs need to be configured with two BSSs, one for legacy and another for MLO. Two options for implementation:</a:t>
            </a:r>
          </a:p>
          <a:p>
            <a:pPr marL="800100" lvl="1" indent="-342900">
              <a:buFont typeface="+mj-lt"/>
              <a:buAutoNum type="arabicPeriod"/>
            </a:pPr>
            <a:r>
              <a:rPr lang="en-CA" sz="1600" dirty="0"/>
              <a:t>Use virtual APs (aka co-located APs): One AP advertises legacy BSS (i.e. SSID=MyHome-24 or MyHome-5) and the other affiliated AP advertises the BSS for MLO (i.e. SSID=</a:t>
            </a:r>
            <a:r>
              <a:rPr lang="en-CA" sz="1600" dirty="0" err="1"/>
              <a:t>MyHome</a:t>
            </a:r>
            <a:r>
              <a:rPr lang="en-CA" sz="1600" dirty="0"/>
              <a:t>) </a:t>
            </a:r>
          </a:p>
          <a:p>
            <a:pPr marL="800100" lvl="1" indent="-342900">
              <a:buFont typeface="+mj-lt"/>
              <a:buAutoNum type="arabicPeriod"/>
            </a:pPr>
            <a:r>
              <a:rPr lang="en-CA" sz="1600" dirty="0"/>
              <a:t>Use MBSS with the transmitted BSS as the legacy BSS and the non-transmitted BSS as the affiliated AP BSS (e.g. SSID=MyHome-24 for transmitted BSSID and SSID=</a:t>
            </a:r>
            <a:r>
              <a:rPr lang="en-CA" sz="1600" dirty="0" err="1"/>
              <a:t>MyHome</a:t>
            </a:r>
            <a:r>
              <a:rPr lang="en-CA" sz="1600" dirty="0"/>
              <a:t> for non-transmitted affiliated AP BSS).</a:t>
            </a:r>
          </a:p>
          <a:p>
            <a:pPr marL="400050"/>
            <a:r>
              <a:rPr lang="en-CA" sz="2000" dirty="0"/>
              <a:t>Note that MBSS or virtual APs are not required if the legacy APs advertise the same SSID as the affiliated APs. (See slides 16 and 17)</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20</a:t>
            </a:fld>
            <a:endParaRPr lang="en-GB" altLang="en-US"/>
          </a:p>
        </p:txBody>
      </p:sp>
    </p:spTree>
    <p:extLst>
      <p:ext uri="{BB962C8B-B14F-4D97-AF65-F5344CB8AC3E}">
        <p14:creationId xmlns:p14="http://schemas.microsoft.com/office/powerpoint/2010/main" val="3918379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Conclusions on DS/RSS/SSID</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1343472" y="1628800"/>
            <a:ext cx="9217024" cy="4114800"/>
          </a:xfrm>
        </p:spPr>
        <p:txBody>
          <a:bodyPr/>
          <a:lstStyle/>
          <a:p>
            <a:r>
              <a:rPr lang="en-CA" sz="2000" dirty="0"/>
              <a:t>From this work on group-addressed traffic, it follows that the affiliated APs need to be connected to the same DS as the AP MLD. </a:t>
            </a:r>
          </a:p>
          <a:p>
            <a:r>
              <a:rPr lang="en-CA" sz="2000" dirty="0"/>
              <a:t>To be part of the same DS, the affiliated APs are required to be part of the same ESS, and hence advertise the same SSID.</a:t>
            </a:r>
          </a:p>
          <a:p>
            <a:r>
              <a:rPr lang="en-CA" sz="2000" dirty="0"/>
              <a:t>As additional references, see</a:t>
            </a:r>
          </a:p>
          <a:p>
            <a:pPr lvl="1"/>
            <a:r>
              <a:rPr lang="en-CA" sz="1600" dirty="0">
                <a:hlinkClick r:id="rId2"/>
              </a:rPr>
              <a:t>https://www.ieee802.org/11/email/stds-802-11-tgbe/msg06933.html</a:t>
            </a:r>
            <a:endParaRPr lang="en-CA" sz="1600" dirty="0"/>
          </a:p>
          <a:p>
            <a:pPr lvl="1"/>
            <a:r>
              <a:rPr lang="en-CA" sz="1600" dirty="0">
                <a:hlinkClick r:id="rId3"/>
              </a:rPr>
              <a:t>https://mentor.ieee.org/802.11/dcn/21/11-21-1111-10-00be-mld-architecture-part-2.docx</a:t>
            </a:r>
            <a:r>
              <a:rPr lang="en-CA" sz="1600" dirty="0"/>
              <a:t> </a:t>
            </a:r>
          </a:p>
          <a:p>
            <a:pPr marL="0" indent="0">
              <a:buNone/>
            </a:pPr>
            <a:endParaRPr lang="en-CA" sz="2000" dirty="0"/>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891924" y="6475413"/>
            <a:ext cx="509755" cy="184666"/>
          </a:xfrm>
        </p:spPr>
        <p:txBody>
          <a:bodyPr/>
          <a:lstStyle/>
          <a:p>
            <a:pPr>
              <a:defRPr/>
            </a:pPr>
            <a:r>
              <a:rPr lang="en-GB" altLang="en-US"/>
              <a:t>Slide </a:t>
            </a:r>
            <a:fld id="{3AF6F843-6348-47C2-9AD9-158E17EE6F2E}" type="slidenum">
              <a:rPr lang="en-GB" altLang="en-US" smtClean="0"/>
              <a:pPr>
                <a:defRPr/>
              </a:pPr>
              <a:t>21</a:t>
            </a:fld>
            <a:endParaRPr lang="en-GB" altLang="en-US"/>
          </a:p>
        </p:txBody>
      </p:sp>
    </p:spTree>
    <p:extLst>
      <p:ext uri="{BB962C8B-B14F-4D97-AF65-F5344CB8AC3E}">
        <p14:creationId xmlns:p14="http://schemas.microsoft.com/office/powerpoint/2010/main" val="3511849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BA317-1D87-478B-95B6-5F3FA31BECB3}"/>
              </a:ext>
            </a:extLst>
          </p:cNvPr>
          <p:cNvSpPr>
            <a:spLocks noGrp="1"/>
          </p:cNvSpPr>
          <p:nvPr>
            <p:ph type="title"/>
          </p:nvPr>
        </p:nvSpPr>
        <p:spPr/>
        <p:txBody>
          <a:bodyPr/>
          <a:lstStyle/>
          <a:p>
            <a:r>
              <a:rPr lang="en-CA" dirty="0"/>
              <a:t>CID 6725 – Disallow SSID element in STA Profile</a:t>
            </a:r>
          </a:p>
        </p:txBody>
      </p:sp>
      <p:graphicFrame>
        <p:nvGraphicFramePr>
          <p:cNvPr id="7" name="Table 7">
            <a:extLst>
              <a:ext uri="{FF2B5EF4-FFF2-40B4-BE49-F238E27FC236}">
                <a16:creationId xmlns:a16="http://schemas.microsoft.com/office/drawing/2014/main" id="{AAFFC38B-7C2F-43BB-A99B-42D6AAAEEDFB}"/>
              </a:ext>
            </a:extLst>
          </p:cNvPr>
          <p:cNvGraphicFramePr>
            <a:graphicFrameLocks noGrp="1"/>
          </p:cNvGraphicFramePr>
          <p:nvPr>
            <p:ph idx="1"/>
            <p:extLst>
              <p:ext uri="{D42A27DB-BD31-4B8C-83A1-F6EECF244321}">
                <p14:modId xmlns:p14="http://schemas.microsoft.com/office/powerpoint/2010/main" val="2356156205"/>
              </p:ext>
            </p:extLst>
          </p:nvPr>
        </p:nvGraphicFramePr>
        <p:xfrm>
          <a:off x="914400" y="2492896"/>
          <a:ext cx="10363200" cy="3726247"/>
        </p:xfrm>
        <a:graphic>
          <a:graphicData uri="http://schemas.openxmlformats.org/drawingml/2006/table">
            <a:tbl>
              <a:tblPr firstRow="1" bandRow="1">
                <a:tableStyleId>{5C22544A-7EE6-4342-B048-85BDC9FD1C3A}</a:tableStyleId>
              </a:tblPr>
              <a:tblGrid>
                <a:gridCol w="573088">
                  <a:extLst>
                    <a:ext uri="{9D8B030D-6E8A-4147-A177-3AD203B41FA5}">
                      <a16:colId xmlns:a16="http://schemas.microsoft.com/office/drawing/2014/main" val="1771950531"/>
                    </a:ext>
                  </a:extLst>
                </a:gridCol>
                <a:gridCol w="720080">
                  <a:extLst>
                    <a:ext uri="{9D8B030D-6E8A-4147-A177-3AD203B41FA5}">
                      <a16:colId xmlns:a16="http://schemas.microsoft.com/office/drawing/2014/main" val="4000529976"/>
                    </a:ext>
                  </a:extLst>
                </a:gridCol>
                <a:gridCol w="576064">
                  <a:extLst>
                    <a:ext uri="{9D8B030D-6E8A-4147-A177-3AD203B41FA5}">
                      <a16:colId xmlns:a16="http://schemas.microsoft.com/office/drawing/2014/main" val="3907082498"/>
                    </a:ext>
                  </a:extLst>
                </a:gridCol>
                <a:gridCol w="2304256">
                  <a:extLst>
                    <a:ext uri="{9D8B030D-6E8A-4147-A177-3AD203B41FA5}">
                      <a16:colId xmlns:a16="http://schemas.microsoft.com/office/drawing/2014/main" val="2568392146"/>
                    </a:ext>
                  </a:extLst>
                </a:gridCol>
                <a:gridCol w="2160240">
                  <a:extLst>
                    <a:ext uri="{9D8B030D-6E8A-4147-A177-3AD203B41FA5}">
                      <a16:colId xmlns:a16="http://schemas.microsoft.com/office/drawing/2014/main" val="1985122010"/>
                    </a:ext>
                  </a:extLst>
                </a:gridCol>
                <a:gridCol w="4029472">
                  <a:extLst>
                    <a:ext uri="{9D8B030D-6E8A-4147-A177-3AD203B41FA5}">
                      <a16:colId xmlns:a16="http://schemas.microsoft.com/office/drawing/2014/main" val="4224585098"/>
                    </a:ext>
                  </a:extLst>
                </a:gridCol>
              </a:tblGrid>
              <a:tr h="424882">
                <a:tc>
                  <a:txBody>
                    <a:bodyPr/>
                    <a:lstStyle/>
                    <a:p>
                      <a:pPr algn="l" fontAlgn="t"/>
                      <a:r>
                        <a:rPr lang="en-CA" sz="1400" b="1" i="0" u="none" strike="noStrike" dirty="0">
                          <a:solidFill>
                            <a:srgbClr val="000000"/>
                          </a:solidFill>
                          <a:effectLst/>
                          <a:latin typeface="Calibri" panose="020F0502020204030204" pitchFamily="34" charset="0"/>
                        </a:rPr>
                        <a:t>CID</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Clause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Page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Resolution</a:t>
                      </a:r>
                    </a:p>
                  </a:txBody>
                  <a:tcPr marL="9525" marR="9525" marT="9525" marB="0"/>
                </a:tc>
                <a:extLst>
                  <a:ext uri="{0D108BD9-81ED-4DB2-BD59-A6C34878D82A}">
                    <a16:rowId xmlns:a16="http://schemas.microsoft.com/office/drawing/2014/main" val="2224421033"/>
                  </a:ext>
                </a:extLst>
              </a:tr>
              <a:tr h="2455438">
                <a:tc>
                  <a:txBody>
                    <a:bodyPr/>
                    <a:lstStyle/>
                    <a:p>
                      <a:pPr algn="r" fontAlgn="t"/>
                      <a:r>
                        <a:rPr lang="en-CA" sz="1200" b="0" i="0" u="none" strike="noStrike" dirty="0">
                          <a:solidFill>
                            <a:srgbClr val="000000"/>
                          </a:solidFill>
                          <a:effectLst/>
                          <a:latin typeface="Arial" panose="020B0604020202020204" pitchFamily="34" charset="0"/>
                        </a:rPr>
                        <a:t>6725</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35.3.2.2</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248.26</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Why disallow SSID element to be included in the STA Profile field? If the different APs of the MLD use different SSIDs, the SSID element should be included in the STA Profile.</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Delete SSID element from the list.</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REJECTED. The mapping for the AP MLD and affiliated APs and how they fit into the IEEE 802.11 framework has been discussed extensively in the 802.11 ARC standing committee and is reflected in contributions </a:t>
                      </a:r>
                      <a:r>
                        <a:rPr lang="en-US" sz="1200" b="0" i="0" u="none" strike="noStrike" dirty="0">
                          <a:solidFill>
                            <a:srgbClr val="000000"/>
                          </a:solidFill>
                          <a:effectLst/>
                          <a:latin typeface="Arial" panose="020B0604020202020204" pitchFamily="34" charset="0"/>
                          <a:hlinkClick r:id="rId2"/>
                        </a:rPr>
                        <a:t>https://mentor.ieee.org/802.11/dcn/21/11-21-1111-10-00be-mld-architecture-part-2.docx</a:t>
                      </a:r>
                      <a:r>
                        <a:rPr lang="en-US" sz="1200" b="0" i="0" u="none" strike="noStrike" dirty="0">
                          <a:solidFill>
                            <a:srgbClr val="000000"/>
                          </a:solidFill>
                          <a:effectLst/>
                          <a:latin typeface="Arial" panose="020B0604020202020204" pitchFamily="34" charset="0"/>
                        </a:rPr>
                        <a:t> and </a:t>
                      </a:r>
                      <a:r>
                        <a:rPr lang="en-US" sz="1200" b="0" i="0" u="none" strike="noStrike" dirty="0">
                          <a:solidFill>
                            <a:srgbClr val="000000"/>
                          </a:solidFill>
                          <a:effectLst/>
                          <a:latin typeface="Arial" panose="020B0604020202020204" pitchFamily="34" charset="0"/>
                          <a:hlinkClick r:id="rId3"/>
                        </a:rPr>
                        <a:t>https://mentor.ieee.org/802.11/dcn/21/11-21-0209-00-00be-mlo-broadcast-architecture.pptx</a:t>
                      </a:r>
                      <a:r>
                        <a:rPr lang="en-US" sz="1200" b="0" i="0" u="none" strike="noStrike" dirty="0">
                          <a:solidFill>
                            <a:srgbClr val="000000"/>
                          </a:solidFill>
                          <a:effectLst/>
                          <a:latin typeface="Arial" panose="020B0604020202020204" pitchFamily="34" charset="0"/>
                        </a:rPr>
                        <a:t>.</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a:solidFill>
                            <a:srgbClr val="000000"/>
                          </a:solidFill>
                          <a:effectLst/>
                          <a:latin typeface="Arial" panose="020B0604020202020204" pitchFamily="34" charset="0"/>
                        </a:rPr>
                        <a:t>For MLO to work, the AP MLD and the affiliated APs are required to be connected to the same DS. Furthermore, the task group has agreed that group-addressed frames are assigned an SN at the AP MLD, which reinforces that the AP MLD and affiliated APs are connected to the same DS. Given that in the baseline, APs that are connected to the same DS are part of the same ESS and advertise the same SSID, it follows that AP's affiliated with an AP MLD advertise the same SSID.</a:t>
                      </a:r>
                    </a:p>
                  </a:txBody>
                  <a:tcPr marL="9525" marR="9525" marT="9525" marB="0"/>
                </a:tc>
                <a:extLst>
                  <a:ext uri="{0D108BD9-81ED-4DB2-BD59-A6C34878D82A}">
                    <a16:rowId xmlns:a16="http://schemas.microsoft.com/office/drawing/2014/main" val="1337266098"/>
                  </a:ext>
                </a:extLst>
              </a:tr>
            </a:tbl>
          </a:graphicData>
        </a:graphic>
      </p:graphicFrame>
      <p:sp>
        <p:nvSpPr>
          <p:cNvPr id="4" name="Date Placeholder 3">
            <a:extLst>
              <a:ext uri="{FF2B5EF4-FFF2-40B4-BE49-F238E27FC236}">
                <a16:creationId xmlns:a16="http://schemas.microsoft.com/office/drawing/2014/main" id="{6F32D08F-F6FF-425C-AE24-9BE829A4CA68}"/>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3D3F3F22-955D-4B12-A8E6-7CA4B637FD35}"/>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7992D129-543B-46A7-970A-A5AE0FB0D487}"/>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22</a:t>
            </a:fld>
            <a:endParaRPr lang="en-GB" altLang="en-US"/>
          </a:p>
        </p:txBody>
      </p:sp>
    </p:spTree>
    <p:extLst>
      <p:ext uri="{BB962C8B-B14F-4D97-AF65-F5344CB8AC3E}">
        <p14:creationId xmlns:p14="http://schemas.microsoft.com/office/powerpoint/2010/main" val="2276521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4EDA8-01A3-4A44-A693-017B42E63A90}"/>
              </a:ext>
            </a:extLst>
          </p:cNvPr>
          <p:cNvSpPr>
            <a:spLocks noGrp="1"/>
          </p:cNvSpPr>
          <p:nvPr>
            <p:ph type="title"/>
          </p:nvPr>
        </p:nvSpPr>
        <p:spPr>
          <a:xfrm>
            <a:off x="929218" y="609601"/>
            <a:ext cx="10726216" cy="1066800"/>
          </a:xfrm>
        </p:spPr>
        <p:txBody>
          <a:bodyPr/>
          <a:lstStyle/>
          <a:p>
            <a:r>
              <a:rPr lang="en-CA" dirty="0"/>
              <a:t>CIDs 4919 – Clarify SSID for affiliated APs</a:t>
            </a:r>
          </a:p>
        </p:txBody>
      </p:sp>
      <p:graphicFrame>
        <p:nvGraphicFramePr>
          <p:cNvPr id="7" name="Table 7">
            <a:extLst>
              <a:ext uri="{FF2B5EF4-FFF2-40B4-BE49-F238E27FC236}">
                <a16:creationId xmlns:a16="http://schemas.microsoft.com/office/drawing/2014/main" id="{11F93B5F-C2BD-445B-96E0-AF525C28867C}"/>
              </a:ext>
            </a:extLst>
          </p:cNvPr>
          <p:cNvGraphicFramePr>
            <a:graphicFrameLocks noGrp="1"/>
          </p:cNvGraphicFramePr>
          <p:nvPr>
            <p:ph idx="1"/>
            <p:extLst>
              <p:ext uri="{D42A27DB-BD31-4B8C-83A1-F6EECF244321}">
                <p14:modId xmlns:p14="http://schemas.microsoft.com/office/powerpoint/2010/main" val="874448655"/>
              </p:ext>
            </p:extLst>
          </p:nvPr>
        </p:nvGraphicFramePr>
        <p:xfrm>
          <a:off x="379412" y="2564904"/>
          <a:ext cx="10973173" cy="2843709"/>
        </p:xfrm>
        <a:graphic>
          <a:graphicData uri="http://schemas.openxmlformats.org/drawingml/2006/table">
            <a:tbl>
              <a:tblPr firstRow="1" bandRow="1">
                <a:tableStyleId>{5C22544A-7EE6-4342-B048-85BDC9FD1C3A}</a:tableStyleId>
              </a:tblPr>
              <a:tblGrid>
                <a:gridCol w="401458">
                  <a:extLst>
                    <a:ext uri="{9D8B030D-6E8A-4147-A177-3AD203B41FA5}">
                      <a16:colId xmlns:a16="http://schemas.microsoft.com/office/drawing/2014/main" val="1286470408"/>
                    </a:ext>
                  </a:extLst>
                </a:gridCol>
                <a:gridCol w="778626">
                  <a:extLst>
                    <a:ext uri="{9D8B030D-6E8A-4147-A177-3AD203B41FA5}">
                      <a16:colId xmlns:a16="http://schemas.microsoft.com/office/drawing/2014/main" val="476546268"/>
                    </a:ext>
                  </a:extLst>
                </a:gridCol>
                <a:gridCol w="432048">
                  <a:extLst>
                    <a:ext uri="{9D8B030D-6E8A-4147-A177-3AD203B41FA5}">
                      <a16:colId xmlns:a16="http://schemas.microsoft.com/office/drawing/2014/main" val="2485846202"/>
                    </a:ext>
                  </a:extLst>
                </a:gridCol>
                <a:gridCol w="1584176">
                  <a:extLst>
                    <a:ext uri="{9D8B030D-6E8A-4147-A177-3AD203B41FA5}">
                      <a16:colId xmlns:a16="http://schemas.microsoft.com/office/drawing/2014/main" val="266749901"/>
                    </a:ext>
                  </a:extLst>
                </a:gridCol>
                <a:gridCol w="1944216">
                  <a:extLst>
                    <a:ext uri="{9D8B030D-6E8A-4147-A177-3AD203B41FA5}">
                      <a16:colId xmlns:a16="http://schemas.microsoft.com/office/drawing/2014/main" val="1808164970"/>
                    </a:ext>
                  </a:extLst>
                </a:gridCol>
                <a:gridCol w="5832649">
                  <a:extLst>
                    <a:ext uri="{9D8B030D-6E8A-4147-A177-3AD203B41FA5}">
                      <a16:colId xmlns:a16="http://schemas.microsoft.com/office/drawing/2014/main" val="3929050220"/>
                    </a:ext>
                  </a:extLst>
                </a:gridCol>
              </a:tblGrid>
              <a:tr h="410810">
                <a:tc>
                  <a:txBody>
                    <a:bodyPr/>
                    <a:lstStyle/>
                    <a:p>
                      <a:pPr algn="l" fontAlgn="t"/>
                      <a:r>
                        <a:rPr lang="en-CA" sz="1400" b="1" i="0" u="none" strike="noStrike" dirty="0">
                          <a:solidFill>
                            <a:srgbClr val="000000"/>
                          </a:solidFill>
                          <a:effectLst/>
                          <a:latin typeface="Calibri" panose="020F0502020204030204" pitchFamily="34" charset="0"/>
                        </a:rPr>
                        <a:t>CID</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Clause</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Page</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Comment</a:t>
                      </a:r>
                    </a:p>
                  </a:txBody>
                  <a:tcPr marL="9525" marR="9525" marT="9525" marB="0"/>
                </a:tc>
                <a:tc>
                  <a:txBody>
                    <a:bodyPr/>
                    <a:lstStyle/>
                    <a:p>
                      <a:pPr algn="l" fontAlgn="t"/>
                      <a:r>
                        <a:rPr lang="en-CA" sz="1400" b="1" i="0" u="none" strike="noStrike">
                          <a:solidFill>
                            <a:srgbClr val="000000"/>
                          </a:solidFill>
                          <a:effectLst/>
                          <a:latin typeface="Calibri" panose="020F0502020204030204" pitchFamily="34" charset="0"/>
                        </a:rPr>
                        <a:t>Proposed Change</a:t>
                      </a:r>
                    </a:p>
                  </a:txBody>
                  <a:tcPr marL="9525" marR="9525" marT="9525" marB="0"/>
                </a:tc>
                <a:tc>
                  <a:txBody>
                    <a:bodyPr/>
                    <a:lstStyle/>
                    <a:p>
                      <a:pPr algn="l" fontAlgn="t"/>
                      <a:r>
                        <a:rPr lang="en-CA" sz="1400" b="1" i="0" u="none" strike="noStrike" dirty="0">
                          <a:solidFill>
                            <a:srgbClr val="000000"/>
                          </a:solidFill>
                          <a:effectLst/>
                          <a:latin typeface="Calibri" panose="020F0502020204030204" pitchFamily="34" charset="0"/>
                        </a:rPr>
                        <a:t>Resolution</a:t>
                      </a:r>
                    </a:p>
                  </a:txBody>
                  <a:tcPr marL="9525" marR="9525" marT="9525" marB="0"/>
                </a:tc>
                <a:extLst>
                  <a:ext uri="{0D108BD9-81ED-4DB2-BD59-A6C34878D82A}">
                    <a16:rowId xmlns:a16="http://schemas.microsoft.com/office/drawing/2014/main" val="3284213492"/>
                  </a:ext>
                </a:extLst>
              </a:tr>
              <a:tr h="2432899">
                <a:tc>
                  <a:txBody>
                    <a:bodyPr/>
                    <a:lstStyle/>
                    <a:p>
                      <a:pPr algn="r" fontAlgn="t"/>
                      <a:r>
                        <a:rPr lang="en-CA" sz="1200" b="0" i="0" u="none" strike="noStrike" dirty="0">
                          <a:solidFill>
                            <a:srgbClr val="000000"/>
                          </a:solidFill>
                          <a:effectLst/>
                          <a:latin typeface="Arial" panose="020B0604020202020204" pitchFamily="34" charset="0"/>
                        </a:rPr>
                        <a:t>4919</a:t>
                      </a:r>
                    </a:p>
                  </a:txBody>
                  <a:tcPr marL="9525" marR="9525" marT="9525" marB="0"/>
                </a:tc>
                <a:tc>
                  <a:txBody>
                    <a:bodyPr/>
                    <a:lstStyle/>
                    <a:p>
                      <a:pPr algn="l" fontAlgn="t"/>
                      <a:r>
                        <a:rPr lang="en-CA" sz="1200" b="0" i="0" u="none" strike="noStrike" dirty="0">
                          <a:solidFill>
                            <a:srgbClr val="000000"/>
                          </a:solidFill>
                          <a:effectLst/>
                          <a:latin typeface="Arial" panose="020B0604020202020204" pitchFamily="34" charset="0"/>
                        </a:rPr>
                        <a:t>35.3.2.2</a:t>
                      </a:r>
                    </a:p>
                  </a:txBody>
                  <a:tcPr marL="9525" marR="9525" marT="9525" marB="0"/>
                </a:tc>
                <a:tc>
                  <a:txBody>
                    <a:bodyPr/>
                    <a:lstStyle/>
                    <a:p>
                      <a:pPr algn="l" fontAlgn="t"/>
                      <a:r>
                        <a:rPr lang="en-CA" sz="1200" b="0" i="0" u="none" strike="noStrike">
                          <a:solidFill>
                            <a:srgbClr val="000000"/>
                          </a:solidFill>
                          <a:effectLst/>
                          <a:latin typeface="Arial" panose="020B0604020202020204" pitchFamily="34" charset="0"/>
                        </a:rPr>
                        <a:t>0.00</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SSID settings of the affiliated APs of an AP MLD is not clear</a:t>
                      </a:r>
                    </a:p>
                  </a:txBody>
                  <a:tcPr marL="9525" marR="9525" marT="9525" marB="0"/>
                </a:tc>
                <a:tc>
                  <a:txBody>
                    <a:bodyPr/>
                    <a:lstStyle/>
                    <a:p>
                      <a:pPr algn="l" fontAlgn="t"/>
                      <a:r>
                        <a:rPr lang="en-US" sz="1200" b="0" i="0" u="none" strike="noStrike">
                          <a:solidFill>
                            <a:srgbClr val="000000"/>
                          </a:solidFill>
                          <a:effectLst/>
                          <a:latin typeface="Arial" panose="020B0604020202020204" pitchFamily="34" charset="0"/>
                        </a:rPr>
                        <a:t>Add a note to clarify all affilicated APs of an AP MLD use the same SSID - adopt the latest revision of 21/537</a:t>
                      </a:r>
                    </a:p>
                  </a:txBody>
                  <a:tcPr marL="9525" marR="9525" marT="9525" marB="0"/>
                </a:tc>
                <a:tc>
                  <a:txBody>
                    <a:bodyPr/>
                    <a:lstStyle/>
                    <a:p>
                      <a:pPr algn="l" fontAlgn="t"/>
                      <a:r>
                        <a:rPr lang="en-US" sz="1200" b="0" i="0" u="none" strike="noStrike" dirty="0">
                          <a:solidFill>
                            <a:srgbClr val="000000"/>
                          </a:solidFill>
                          <a:effectLst/>
                          <a:latin typeface="Arial" panose="020B0604020202020204" pitchFamily="34" charset="0"/>
                        </a:rPr>
                        <a:t>REVISED</a:t>
                      </a:r>
                      <a:br>
                        <a:rPr lang="en-US" sz="1200" b="0" i="0" u="none" strike="noStrike" dirty="0">
                          <a:solidFill>
                            <a:srgbClr val="000000"/>
                          </a:solidFill>
                          <a:effectLst/>
                          <a:latin typeface="Arial" panose="020B0604020202020204" pitchFamily="34" charset="0"/>
                        </a:rPr>
                      </a:br>
                      <a:r>
                        <a:rPr lang="en-US" sz="1200" b="0" i="0" u="none" strike="noStrike" dirty="0">
                          <a:solidFill>
                            <a:srgbClr val="000000"/>
                          </a:solidFill>
                          <a:effectLst/>
                          <a:latin typeface="Arial" panose="020B0604020202020204" pitchFamily="34" charset="0"/>
                        </a:rPr>
                        <a:t>All APs affiliated with the same AP MLD have the same SSID. The proposed resolution adds a NOTE in clause 35.3.2.2 to clarify this aspect.</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err="1">
                          <a:solidFill>
                            <a:srgbClr val="000000"/>
                          </a:solidFill>
                          <a:effectLst/>
                          <a:latin typeface="Arial" panose="020B0604020202020204" pitchFamily="34" charset="0"/>
                        </a:rPr>
                        <a:t>TGbe</a:t>
                      </a:r>
                      <a:r>
                        <a:rPr lang="en-US" sz="1200" b="0" i="0" u="none" strike="noStrike" dirty="0">
                          <a:solidFill>
                            <a:srgbClr val="000000"/>
                          </a:solidFill>
                          <a:effectLst/>
                          <a:latin typeface="Arial" panose="020B0604020202020204" pitchFamily="34" charset="0"/>
                        </a:rPr>
                        <a:t> editor: Relative to D1.5, please add the following note in clause 35.3.2.2 before the paragraph starting with “An example of Basic Multi-Link element, carrying …” [D1.5 P377L32] as shown below:</a:t>
                      </a:r>
                    </a:p>
                    <a:p>
                      <a:pPr algn="l" fontAlgn="t"/>
                      <a:r>
                        <a:rPr lang="en-US" sz="1200" b="0" i="0" u="none" strike="noStrike" dirty="0">
                          <a:solidFill>
                            <a:srgbClr val="000000"/>
                          </a:solidFill>
                          <a:effectLst/>
                          <a:latin typeface="Arial" panose="020B0604020202020204" pitchFamily="34" charset="0"/>
                        </a:rPr>
                        <a:t>“NOTE 4 – All APs affiliated with the same AP MLD advertise the same SSID.”</a:t>
                      </a:r>
                    </a:p>
                    <a:p>
                      <a:pPr algn="l" fontAlgn="t"/>
                      <a:endParaRPr lang="en-US" sz="1200" b="0" i="0" u="none" strike="noStrike" dirty="0">
                        <a:solidFill>
                          <a:srgbClr val="000000"/>
                        </a:solidFill>
                        <a:effectLst/>
                        <a:latin typeface="Arial" panose="020B0604020202020204" pitchFamily="34" charset="0"/>
                      </a:endParaRPr>
                    </a:p>
                    <a:p>
                      <a:pPr algn="l" fontAlgn="t"/>
                      <a:r>
                        <a:rPr lang="en-US" sz="1200" b="0" i="0" u="none" strike="noStrike" dirty="0">
                          <a:solidFill>
                            <a:srgbClr val="000000"/>
                          </a:solidFill>
                          <a:effectLst/>
                          <a:latin typeface="Arial" panose="020B0604020202020204" pitchFamily="34" charset="0"/>
                        </a:rPr>
                        <a:t> </a:t>
                      </a:r>
                    </a:p>
                  </a:txBody>
                  <a:tcPr marL="9525" marR="9525" marT="9525" marB="0"/>
                </a:tc>
                <a:extLst>
                  <a:ext uri="{0D108BD9-81ED-4DB2-BD59-A6C34878D82A}">
                    <a16:rowId xmlns:a16="http://schemas.microsoft.com/office/drawing/2014/main" val="3203487818"/>
                  </a:ext>
                </a:extLst>
              </a:tr>
            </a:tbl>
          </a:graphicData>
        </a:graphic>
      </p:graphicFrame>
      <p:sp>
        <p:nvSpPr>
          <p:cNvPr id="4" name="Date Placeholder 3">
            <a:extLst>
              <a:ext uri="{FF2B5EF4-FFF2-40B4-BE49-F238E27FC236}">
                <a16:creationId xmlns:a16="http://schemas.microsoft.com/office/drawing/2014/main" id="{EDBF7984-554D-4615-AF34-6ACD7CD25DA2}"/>
              </a:ext>
            </a:extLst>
          </p:cNvPr>
          <p:cNvSpPr>
            <a:spLocks noGrp="1"/>
          </p:cNvSpPr>
          <p:nvPr>
            <p:ph type="dt" sz="half" idx="10"/>
          </p:nvPr>
        </p:nvSpPr>
        <p:spPr/>
        <p:txBody>
          <a:bodyPr/>
          <a:lstStyle/>
          <a:p>
            <a:pPr>
              <a:defRPr/>
            </a:pPr>
            <a:r>
              <a:rPr lang="en-US" altLang="en-US"/>
              <a:t>March 2022</a:t>
            </a:r>
            <a:endParaRPr lang="en-GB" altLang="en-US"/>
          </a:p>
        </p:txBody>
      </p:sp>
      <p:sp>
        <p:nvSpPr>
          <p:cNvPr id="5" name="Footer Placeholder 4">
            <a:extLst>
              <a:ext uri="{FF2B5EF4-FFF2-40B4-BE49-F238E27FC236}">
                <a16:creationId xmlns:a16="http://schemas.microsoft.com/office/drawing/2014/main" id="{D777FFD5-DFF4-4538-819A-ABE83B349D5D}"/>
              </a:ext>
            </a:extLst>
          </p:cNvPr>
          <p:cNvSpPr>
            <a:spLocks noGrp="1"/>
          </p:cNvSpPr>
          <p:nvPr>
            <p:ph type="ftr" sz="quarter" idx="11"/>
          </p:nvPr>
        </p:nvSpPr>
        <p:spPr/>
        <p:txBody>
          <a:bodyPr/>
          <a:lstStyle/>
          <a:p>
            <a:pPr>
              <a:defRPr/>
            </a:pPr>
            <a:r>
              <a:rPr lang="en-GB"/>
              <a:t>Michael Montemurro, Huawei</a:t>
            </a:r>
          </a:p>
        </p:txBody>
      </p:sp>
      <p:sp>
        <p:nvSpPr>
          <p:cNvPr id="6" name="Slide Number Placeholder 5">
            <a:extLst>
              <a:ext uri="{FF2B5EF4-FFF2-40B4-BE49-F238E27FC236}">
                <a16:creationId xmlns:a16="http://schemas.microsoft.com/office/drawing/2014/main" id="{9DC9DE1B-ECB0-443B-AD62-509383F6A5D2}"/>
              </a:ext>
            </a:extLst>
          </p:cNvPr>
          <p:cNvSpPr>
            <a:spLocks noGrp="1"/>
          </p:cNvSpPr>
          <p:nvPr>
            <p:ph type="sldNum" sz="quarter" idx="12"/>
          </p:nvPr>
        </p:nvSpPr>
        <p:spPr/>
        <p:txBody>
          <a:bodyPr/>
          <a:lstStyle/>
          <a:p>
            <a:pPr>
              <a:defRPr/>
            </a:pPr>
            <a:r>
              <a:rPr lang="en-GB" altLang="en-US"/>
              <a:t>Slide </a:t>
            </a:r>
            <a:fld id="{F6C16AB5-54A6-44C3-A29A-91896688B0D2}" type="slidenum">
              <a:rPr lang="en-GB" altLang="en-US" smtClean="0"/>
              <a:pPr>
                <a:defRPr/>
              </a:pPr>
              <a:t>23</a:t>
            </a:fld>
            <a:endParaRPr lang="en-GB" altLang="en-US"/>
          </a:p>
        </p:txBody>
      </p:sp>
    </p:spTree>
    <p:extLst>
      <p:ext uri="{BB962C8B-B14F-4D97-AF65-F5344CB8AC3E}">
        <p14:creationId xmlns:p14="http://schemas.microsoft.com/office/powerpoint/2010/main" val="59883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DS Representation of network (no legacy STAs)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3</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Tree>
    <p:extLst>
      <p:ext uri="{BB962C8B-B14F-4D97-AF65-F5344CB8AC3E}">
        <p14:creationId xmlns:p14="http://schemas.microsoft.com/office/powerpoint/2010/main" val="4253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H="1" flipV="1">
            <a:off x="7793832" y="3140968"/>
            <a:ext cx="1" cy="602731"/>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 name="Speech Bubble: Oval 3">
            <a:extLst>
              <a:ext uri="{FF2B5EF4-FFF2-40B4-BE49-F238E27FC236}">
                <a16:creationId xmlns:a16="http://schemas.microsoft.com/office/drawing/2014/main" id="{F5A9EEAE-1BC2-4C9C-889C-CE918F8137D1}"/>
              </a:ext>
            </a:extLst>
          </p:cNvPr>
          <p:cNvSpPr/>
          <p:nvPr/>
        </p:nvSpPr>
        <p:spPr bwMode="auto">
          <a:xfrm>
            <a:off x="8841478" y="3105464"/>
            <a:ext cx="1635237" cy="1066800"/>
          </a:xfrm>
          <a:prstGeom prst="wedgeEllipseCallout">
            <a:avLst>
              <a:gd name="adj1" fmla="val -111305"/>
              <a:gd name="adj2" fmla="val -22321"/>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CA" b="1" dirty="0">
                <a:latin typeface="Calibri" panose="020F0502020204030204" pitchFamily="34" charset="0"/>
                <a:cs typeface="Calibri" panose="020F0502020204030204" pitchFamily="34" charset="0"/>
              </a:rPr>
              <a:t>Affiliated APs connect to the DS to service legacy STAs</a:t>
            </a:r>
            <a:r>
              <a:rPr lang="en-CA" dirty="0"/>
              <a:t>.</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dirty="0"/>
              <a:t>DS Representation of network with legacy STAs </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4</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606551"/>
            <a:ext cx="15128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Wired 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6"/>
            <a:ext cx="941387" cy="641623"/>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55749" y="570186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4288517" y="5040618"/>
            <a:ext cx="941388" cy="385884"/>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6864982" y="5058175"/>
            <a:ext cx="941388" cy="36832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5269475" y="4916238"/>
            <a:ext cx="275366" cy="129589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557708" y="4923901"/>
            <a:ext cx="275367" cy="1280571"/>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4362064">
            <a:off x="7450862" y="4557849"/>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2485135">
            <a:off x="4503774" y="4651270"/>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2" name="TextBox 1">
            <a:extLst>
              <a:ext uri="{FF2B5EF4-FFF2-40B4-BE49-F238E27FC236}">
                <a16:creationId xmlns:a16="http://schemas.microsoft.com/office/drawing/2014/main" id="{B2F1142A-5E5A-4C04-A69C-31D25CF967CA}"/>
              </a:ext>
            </a:extLst>
          </p:cNvPr>
          <p:cNvSpPr txBox="1"/>
          <p:nvPr/>
        </p:nvSpPr>
        <p:spPr>
          <a:xfrm>
            <a:off x="814897" y="2221129"/>
            <a:ext cx="2399469" cy="1569660"/>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a:t>
            </a:r>
            <a:r>
              <a:rPr lang="en-CA" b="1">
                <a:latin typeface="Calibri" panose="020F0502020204030204" pitchFamily="34" charset="0"/>
                <a:cs typeface="Calibri" panose="020F0502020204030204" pitchFamily="34" charset="0"/>
              </a:rPr>
              <a:t>: P802.11be is </a:t>
            </a:r>
            <a:r>
              <a:rPr lang="en-CA" b="1" dirty="0">
                <a:latin typeface="Calibri" panose="020F0502020204030204" pitchFamily="34" charset="0"/>
                <a:cs typeface="Calibri" panose="020F0502020204030204" pitchFamily="34" charset="0"/>
              </a:rPr>
              <a:t>in the process of agreeing to assign sequence numbers for group-addressed frames at the MLD level. A group-addressed frame will have the same sequence number when it is transmitted by different affiliated APs.</a:t>
            </a:r>
          </a:p>
        </p:txBody>
      </p:sp>
    </p:spTree>
    <p:extLst>
      <p:ext uri="{BB962C8B-B14F-4D97-AF65-F5344CB8AC3E}">
        <p14:creationId xmlns:p14="http://schemas.microsoft.com/office/powerpoint/2010/main" val="129882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400" dirty="0"/>
              <a:t>Case 1. Group-Addressed MSDUs (i.e. data frames) received from LAN</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5</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17032"/>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45834" y="3491049"/>
            <a:ext cx="127471" cy="1227138"/>
          </a:xfrm>
          <a:prstGeom prst="bentConnector4">
            <a:avLst>
              <a:gd name="adj1" fmla="val -179335"/>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STA 1</a:t>
            </a:r>
          </a:p>
          <a:p>
            <a:pPr algn="ctr">
              <a:defRPr/>
            </a:pP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266583" y="4250384"/>
            <a:ext cx="598362" cy="16155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655742" y="5039385"/>
            <a:ext cx="941388" cy="41958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6"/>
            <a:ext cx="941388" cy="44579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67936" y="4617469"/>
            <a:ext cx="274661" cy="1957658"/>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5" y="4601555"/>
            <a:ext cx="274662"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32" name="Arrow: Up 31">
            <a:extLst>
              <a:ext uri="{FF2B5EF4-FFF2-40B4-BE49-F238E27FC236}">
                <a16:creationId xmlns:a16="http://schemas.microsoft.com/office/drawing/2014/main" id="{2C8E86C0-AC92-4393-B23F-E7EFE5A3815D}"/>
              </a:ext>
            </a:extLst>
          </p:cNvPr>
          <p:cNvSpPr/>
          <p:nvPr/>
        </p:nvSpPr>
        <p:spPr bwMode="auto">
          <a:xfrm rot="7604535">
            <a:off x="6746575" y="3338356"/>
            <a:ext cx="166216" cy="685718"/>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0800000">
            <a:off x="5625887" y="307334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dirty="0"/>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3984746" y="3068953"/>
            <a:ext cx="322233" cy="3626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377060" y="301630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5836144" y="308350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90353" y="421394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9" name="Arrow: Up 48">
            <a:extLst>
              <a:ext uri="{FF2B5EF4-FFF2-40B4-BE49-F238E27FC236}">
                <a16:creationId xmlns:a16="http://schemas.microsoft.com/office/drawing/2014/main" id="{7F0FDC3F-7849-4753-9125-A9844E550985}"/>
              </a:ext>
            </a:extLst>
          </p:cNvPr>
          <p:cNvSpPr/>
          <p:nvPr/>
        </p:nvSpPr>
        <p:spPr bwMode="auto">
          <a:xfrm rot="10800000">
            <a:off x="7097178" y="2141416"/>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Arrow: Up 49">
            <a:extLst>
              <a:ext uri="{FF2B5EF4-FFF2-40B4-BE49-F238E27FC236}">
                <a16:creationId xmlns:a16="http://schemas.microsoft.com/office/drawing/2014/main" id="{79FDEE34-DA52-4797-B157-75CB99DC3206}"/>
              </a:ext>
            </a:extLst>
          </p:cNvPr>
          <p:cNvSpPr/>
          <p:nvPr/>
        </p:nvSpPr>
        <p:spPr bwMode="auto">
          <a:xfrm rot="14020096">
            <a:off x="4986475" y="342190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Tree>
    <p:extLst>
      <p:ext uri="{BB962C8B-B14F-4D97-AF65-F5344CB8AC3E}">
        <p14:creationId xmlns:p14="http://schemas.microsoft.com/office/powerpoint/2010/main" val="2651217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Procedure and Addressing for Case 1</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628800"/>
            <a:ext cx="7772400" cy="4114800"/>
          </a:xfrm>
        </p:spPr>
        <p:txBody>
          <a:bodyPr/>
          <a:lstStyle/>
          <a:p>
            <a:r>
              <a:rPr lang="en-CA" sz="2000" dirty="0"/>
              <a:t>1 –  Frame goes from LAN to DS:</a:t>
            </a:r>
          </a:p>
          <a:p>
            <a:pPr lvl="1"/>
            <a:r>
              <a:rPr lang="en-CA" sz="1600" dirty="0" err="1"/>
              <a:t>Dest</a:t>
            </a:r>
            <a:r>
              <a:rPr lang="en-CA" sz="1600" dirty="0"/>
              <a:t> </a:t>
            </a:r>
            <a:r>
              <a:rPr lang="en-CA" sz="1600" dirty="0" err="1"/>
              <a:t>Addr</a:t>
            </a:r>
            <a:r>
              <a:rPr lang="en-CA" sz="1600" dirty="0"/>
              <a:t>: &lt;BC/MC Address&gt;</a:t>
            </a:r>
          </a:p>
          <a:p>
            <a:pPr lvl="1"/>
            <a:r>
              <a:rPr lang="en-CA" sz="1600" dirty="0" err="1"/>
              <a:t>Src</a:t>
            </a:r>
            <a:r>
              <a:rPr lang="en-CA" sz="1600" dirty="0"/>
              <a:t> </a:t>
            </a:r>
            <a:r>
              <a:rPr lang="en-CA" sz="1600" dirty="0" err="1"/>
              <a:t>Addr</a:t>
            </a:r>
            <a:r>
              <a:rPr lang="en-CA" sz="1600" dirty="0"/>
              <a:t>: &lt;STA on LAN&gt;</a:t>
            </a:r>
          </a:p>
          <a:p>
            <a:r>
              <a:rPr lang="en-CA" sz="2000" dirty="0"/>
              <a:t>2 – Frame passes from DS to AP MLD and affiliated APs</a:t>
            </a:r>
          </a:p>
          <a:p>
            <a:pPr lvl="1"/>
            <a:r>
              <a:rPr lang="en-CA" sz="1600" dirty="0"/>
              <a:t>AP MLD assigns sequence number and transfers frame to affiliated APs.</a:t>
            </a:r>
          </a:p>
          <a:p>
            <a:pPr lvl="1"/>
            <a:r>
              <a:rPr lang="en-CA" sz="1600" dirty="0" err="1"/>
              <a:t>Dest</a:t>
            </a:r>
            <a:r>
              <a:rPr lang="en-CA" sz="1600" dirty="0"/>
              <a:t> </a:t>
            </a:r>
            <a:r>
              <a:rPr lang="en-CA" sz="1600" dirty="0" err="1"/>
              <a:t>Addr</a:t>
            </a:r>
            <a:r>
              <a:rPr lang="en-CA" sz="1600" dirty="0"/>
              <a:t>: &lt;BC/MC Address&gt;</a:t>
            </a:r>
          </a:p>
          <a:p>
            <a:pPr lvl="1"/>
            <a:r>
              <a:rPr lang="en-CA" sz="1600" dirty="0" err="1"/>
              <a:t>Src</a:t>
            </a:r>
            <a:r>
              <a:rPr lang="en-CA" sz="1600" dirty="0"/>
              <a:t> </a:t>
            </a:r>
            <a:r>
              <a:rPr lang="en-CA" sz="1600" dirty="0" err="1"/>
              <a:t>Addr</a:t>
            </a:r>
            <a:r>
              <a:rPr lang="en-CA" sz="1600" dirty="0"/>
              <a:t>: &lt;STA on LAN&gt;</a:t>
            </a:r>
          </a:p>
          <a:p>
            <a:r>
              <a:rPr lang="en-CA" sz="2000" dirty="0"/>
              <a:t>3 – Frame is transmitted by affiliated APs to BSS</a:t>
            </a:r>
          </a:p>
          <a:p>
            <a:pPr lvl="1"/>
            <a:r>
              <a:rPr lang="en-CA" sz="1800" dirty="0"/>
              <a:t>A1: &lt;BC/MC Address&gt;</a:t>
            </a:r>
          </a:p>
          <a:p>
            <a:pPr lvl="1"/>
            <a:r>
              <a:rPr lang="en-CA" sz="1800" dirty="0"/>
              <a:t>A2: &lt;BSSID of affiliated AP&gt;</a:t>
            </a:r>
          </a:p>
          <a:p>
            <a:pPr lvl="1"/>
            <a:r>
              <a:rPr lang="en-CA" sz="1800" dirty="0"/>
              <a:t>A3: &lt;STA on LAN&gt;</a:t>
            </a:r>
          </a:p>
          <a:p>
            <a:pPr lvl="1"/>
            <a:r>
              <a:rPr lang="en-CA" sz="1800" dirty="0" err="1"/>
              <a:t>ToDS</a:t>
            </a:r>
            <a:r>
              <a:rPr lang="en-CA" sz="1800" dirty="0"/>
              <a:t>: 0 </a:t>
            </a:r>
            <a:r>
              <a:rPr lang="en-CA" sz="1800" dirty="0" err="1"/>
              <a:t>FromDS</a:t>
            </a:r>
            <a:r>
              <a:rPr lang="en-CA" sz="1800" dirty="0"/>
              <a:t>: 1</a:t>
            </a:r>
          </a:p>
          <a:p>
            <a:r>
              <a:rPr lang="en-CA" sz="2200" dirty="0"/>
              <a:t>Note: Affiliated APs receive the group-addressed frame from DS but does not process it.</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930396" y="6475413"/>
            <a:ext cx="432811" cy="184666"/>
          </a:xfrm>
        </p:spPr>
        <p:txBody>
          <a:bodyPr/>
          <a:lstStyle/>
          <a:p>
            <a:pPr>
              <a:defRPr/>
            </a:pPr>
            <a:r>
              <a:rPr lang="en-GB" altLang="en-US"/>
              <a:t>Slide </a:t>
            </a:r>
            <a:fld id="{3AF6F843-6348-47C2-9AD9-158E17EE6F2E}" type="slidenum">
              <a:rPr lang="en-GB" altLang="en-US" smtClean="0"/>
              <a:pPr>
                <a:defRPr/>
              </a:pPr>
              <a:t>6</a:t>
            </a:fld>
            <a:endParaRPr lang="en-GB" altLang="en-US"/>
          </a:p>
        </p:txBody>
      </p:sp>
    </p:spTree>
    <p:extLst>
      <p:ext uri="{BB962C8B-B14F-4D97-AF65-F5344CB8AC3E}">
        <p14:creationId xmlns:p14="http://schemas.microsoft.com/office/powerpoint/2010/main" val="1842171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400" dirty="0"/>
              <a:t>2. Group-Addressed MSDU (i.e. data frame) from Legacy STA (STA 1)</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7</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266583" y="4250384"/>
            <a:ext cx="598362" cy="161559"/>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570436" y="5040617"/>
            <a:ext cx="941388" cy="41835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6"/>
            <a:ext cx="941388" cy="445791"/>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25283" y="4574816"/>
            <a:ext cx="274661" cy="204296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5" y="4601555"/>
            <a:ext cx="274662"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 name="Arrow: Up 1">
            <a:extLst>
              <a:ext uri="{FF2B5EF4-FFF2-40B4-BE49-F238E27FC236}">
                <a16:creationId xmlns:a16="http://schemas.microsoft.com/office/drawing/2014/main" id="{ECD4B9AD-269D-49FD-B567-BA263C9C38D9}"/>
              </a:ext>
            </a:extLst>
          </p:cNvPr>
          <p:cNvSpPr/>
          <p:nvPr/>
        </p:nvSpPr>
        <p:spPr bwMode="auto">
          <a:xfrm rot="3774790">
            <a:off x="3294816" y="3764825"/>
            <a:ext cx="190084" cy="7969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0800000">
            <a:off x="5625887" y="3073343"/>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4" name="Arrow: Up 33">
            <a:extLst>
              <a:ext uri="{FF2B5EF4-FFF2-40B4-BE49-F238E27FC236}">
                <a16:creationId xmlns:a16="http://schemas.microsoft.com/office/drawing/2014/main" id="{23F9320C-DA39-456D-80C5-B84A109C68A9}"/>
              </a:ext>
            </a:extLst>
          </p:cNvPr>
          <p:cNvSpPr/>
          <p:nvPr/>
        </p:nvSpPr>
        <p:spPr bwMode="auto">
          <a:xfrm>
            <a:off x="7040552" y="2171575"/>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12" name="Dodecagon 11">
            <a:extLst>
              <a:ext uri="{FF2B5EF4-FFF2-40B4-BE49-F238E27FC236}">
                <a16:creationId xmlns:a16="http://schemas.microsoft.com/office/drawing/2014/main" id="{D3B942E3-3B76-40D2-BD2F-1C40D85A1884}"/>
              </a:ext>
            </a:extLst>
          </p:cNvPr>
          <p:cNvSpPr/>
          <p:nvPr/>
        </p:nvSpPr>
        <p:spPr bwMode="auto">
          <a:xfrm>
            <a:off x="3068294" y="3861220"/>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4582407" y="3184673"/>
            <a:ext cx="322233" cy="3626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602953" y="325687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5836144" y="308350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5</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31397" y="424942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5</a:t>
            </a:r>
          </a:p>
        </p:txBody>
      </p:sp>
      <p:sp>
        <p:nvSpPr>
          <p:cNvPr id="48" name="Arrow: Up 47">
            <a:extLst>
              <a:ext uri="{FF2B5EF4-FFF2-40B4-BE49-F238E27FC236}">
                <a16:creationId xmlns:a16="http://schemas.microsoft.com/office/drawing/2014/main" id="{E890CA32-5359-45FF-8B36-BEC0A5BF9A32}"/>
              </a:ext>
            </a:extLst>
          </p:cNvPr>
          <p:cNvSpPr/>
          <p:nvPr/>
        </p:nvSpPr>
        <p:spPr bwMode="auto">
          <a:xfrm>
            <a:off x="4422292" y="3030831"/>
            <a:ext cx="129099" cy="670355"/>
          </a:xfrm>
          <a:prstGeom prst="upArrow">
            <a:avLst>
              <a:gd name="adj1" fmla="val 66249"/>
              <a:gd name="adj2" fmla="val 50000"/>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9" name="Arrow: Up 48">
            <a:extLst>
              <a:ext uri="{FF2B5EF4-FFF2-40B4-BE49-F238E27FC236}">
                <a16:creationId xmlns:a16="http://schemas.microsoft.com/office/drawing/2014/main" id="{7F50D88E-B22F-4422-AC64-E2F5EBEE897C}"/>
              </a:ext>
            </a:extLst>
          </p:cNvPr>
          <p:cNvSpPr/>
          <p:nvPr/>
        </p:nvSpPr>
        <p:spPr bwMode="auto">
          <a:xfrm rot="14565500">
            <a:off x="5037423" y="3768237"/>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Dodecagon 49">
            <a:extLst>
              <a:ext uri="{FF2B5EF4-FFF2-40B4-BE49-F238E27FC236}">
                <a16:creationId xmlns:a16="http://schemas.microsoft.com/office/drawing/2014/main" id="{B82E1AD1-AC3A-406F-8F0C-52182CBD8094}"/>
              </a:ext>
            </a:extLst>
          </p:cNvPr>
          <p:cNvSpPr/>
          <p:nvPr/>
        </p:nvSpPr>
        <p:spPr bwMode="auto">
          <a:xfrm rot="185672">
            <a:off x="4915693" y="3670929"/>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1" name="Arrow: Up 50">
            <a:extLst>
              <a:ext uri="{FF2B5EF4-FFF2-40B4-BE49-F238E27FC236}">
                <a16:creationId xmlns:a16="http://schemas.microsoft.com/office/drawing/2014/main" id="{82B74FE3-6C35-41F0-A79B-B555857F14E7}"/>
              </a:ext>
            </a:extLst>
          </p:cNvPr>
          <p:cNvSpPr/>
          <p:nvPr/>
        </p:nvSpPr>
        <p:spPr bwMode="auto">
          <a:xfrm rot="6177859">
            <a:off x="6973873" y="3761634"/>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2" name="Dodecagon 51">
            <a:extLst>
              <a:ext uri="{FF2B5EF4-FFF2-40B4-BE49-F238E27FC236}">
                <a16:creationId xmlns:a16="http://schemas.microsoft.com/office/drawing/2014/main" id="{79AEAD44-EB4E-4A0B-A0C1-47F354BBC04F}"/>
              </a:ext>
            </a:extLst>
          </p:cNvPr>
          <p:cNvSpPr/>
          <p:nvPr/>
        </p:nvSpPr>
        <p:spPr bwMode="auto">
          <a:xfrm rot="185672">
            <a:off x="6897548" y="3636055"/>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3" name="Dodecagon 52">
            <a:extLst>
              <a:ext uri="{FF2B5EF4-FFF2-40B4-BE49-F238E27FC236}">
                <a16:creationId xmlns:a16="http://schemas.microsoft.com/office/drawing/2014/main" id="{A9B85B96-F8F5-491C-B8CD-D32F00A1BDE9}"/>
              </a:ext>
            </a:extLst>
          </p:cNvPr>
          <p:cNvSpPr/>
          <p:nvPr/>
        </p:nvSpPr>
        <p:spPr bwMode="auto">
          <a:xfrm>
            <a:off x="3904454" y="321470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Tree>
    <p:extLst>
      <p:ext uri="{BB962C8B-B14F-4D97-AF65-F5344CB8AC3E}">
        <p14:creationId xmlns:p14="http://schemas.microsoft.com/office/powerpoint/2010/main" val="415866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0E7BD-FFCB-4EE4-80CF-E758A0A385CC}"/>
              </a:ext>
            </a:extLst>
          </p:cNvPr>
          <p:cNvSpPr>
            <a:spLocks noGrp="1"/>
          </p:cNvSpPr>
          <p:nvPr>
            <p:ph type="title"/>
          </p:nvPr>
        </p:nvSpPr>
        <p:spPr/>
        <p:txBody>
          <a:bodyPr/>
          <a:lstStyle/>
          <a:p>
            <a:r>
              <a:rPr lang="en-CA" dirty="0"/>
              <a:t>Procedure and Addressing for Case 2</a:t>
            </a:r>
          </a:p>
        </p:txBody>
      </p:sp>
      <p:sp>
        <p:nvSpPr>
          <p:cNvPr id="6" name="Content Placeholder 5">
            <a:extLst>
              <a:ext uri="{FF2B5EF4-FFF2-40B4-BE49-F238E27FC236}">
                <a16:creationId xmlns:a16="http://schemas.microsoft.com/office/drawing/2014/main" id="{34003A52-6757-456D-8ADF-EDE9F0316CDD}"/>
              </a:ext>
            </a:extLst>
          </p:cNvPr>
          <p:cNvSpPr>
            <a:spLocks noGrp="1"/>
          </p:cNvSpPr>
          <p:nvPr>
            <p:ph idx="1"/>
          </p:nvPr>
        </p:nvSpPr>
        <p:spPr>
          <a:xfrm>
            <a:off x="2209800" y="1474440"/>
            <a:ext cx="7990656" cy="4114800"/>
          </a:xfrm>
        </p:spPr>
        <p:txBody>
          <a:bodyPr/>
          <a:lstStyle/>
          <a:p>
            <a:r>
              <a:rPr lang="en-CA" sz="1400" dirty="0"/>
              <a:t>1 –  Group-addressed MSDU from Legacy STA to BSSID_24 transmitted as an individually addressed frame:</a:t>
            </a:r>
          </a:p>
          <a:p>
            <a:pPr lvl="1"/>
            <a:r>
              <a:rPr lang="en-CA" sz="1400" dirty="0"/>
              <a:t>A1: BSSID_24</a:t>
            </a:r>
          </a:p>
          <a:p>
            <a:pPr lvl="1"/>
            <a:r>
              <a:rPr lang="en-CA" sz="1400" dirty="0"/>
              <a:t>A2: MAC_STA1</a:t>
            </a:r>
          </a:p>
          <a:p>
            <a:pPr lvl="1"/>
            <a:r>
              <a:rPr lang="en-CA" sz="1400" dirty="0"/>
              <a:t>A3: &lt;BC/MC Address&gt;</a:t>
            </a:r>
          </a:p>
          <a:p>
            <a:pPr lvl="1"/>
            <a:r>
              <a:rPr lang="en-CA" sz="1400" dirty="0" err="1"/>
              <a:t>ToDS</a:t>
            </a:r>
            <a:r>
              <a:rPr lang="en-CA" sz="1400" dirty="0"/>
              <a:t>: 1 </a:t>
            </a:r>
            <a:r>
              <a:rPr lang="en-CA" sz="1400" dirty="0" err="1"/>
              <a:t>FromDS</a:t>
            </a:r>
            <a:r>
              <a:rPr lang="en-CA" sz="1400" dirty="0"/>
              <a:t>: 0</a:t>
            </a:r>
          </a:p>
          <a:p>
            <a:r>
              <a:rPr lang="en-CA" sz="1400" dirty="0"/>
              <a:t>2 – Affiliated AP (BSSID_24) forwards frame to DS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&lt;MAC_STA1&gt;</a:t>
            </a:r>
          </a:p>
          <a:p>
            <a:r>
              <a:rPr lang="en-CA" sz="1400" dirty="0"/>
              <a:t>3 – DS distributes frame to the LAN, the AP MLD, and the other affiliated APs</a:t>
            </a:r>
          </a:p>
          <a:p>
            <a:pPr lvl="1"/>
            <a:r>
              <a:rPr lang="en-CA" sz="1400" dirty="0" err="1"/>
              <a:t>Dest</a:t>
            </a:r>
            <a:r>
              <a:rPr lang="en-CA" sz="1400" dirty="0"/>
              <a:t> </a:t>
            </a:r>
            <a:r>
              <a:rPr lang="en-CA" sz="1400" dirty="0" err="1"/>
              <a:t>Addr</a:t>
            </a:r>
            <a:r>
              <a:rPr lang="en-CA" sz="1400" dirty="0"/>
              <a:t>: &lt;BC/MC Address&gt;</a:t>
            </a:r>
          </a:p>
          <a:p>
            <a:pPr lvl="1"/>
            <a:r>
              <a:rPr lang="en-CA" sz="1400" dirty="0" err="1"/>
              <a:t>Src</a:t>
            </a:r>
            <a:r>
              <a:rPr lang="en-CA" sz="1400" dirty="0"/>
              <a:t> </a:t>
            </a:r>
            <a:r>
              <a:rPr lang="en-CA" sz="1400" dirty="0" err="1"/>
              <a:t>Addr</a:t>
            </a:r>
            <a:r>
              <a:rPr lang="en-CA" sz="1400" dirty="0"/>
              <a:t>: &lt;MAC_STA1&gt;</a:t>
            </a:r>
          </a:p>
          <a:p>
            <a:r>
              <a:rPr lang="en-CA" sz="1400" dirty="0"/>
              <a:t>4 – </a:t>
            </a:r>
            <a:r>
              <a:rPr lang="en-US" sz="1400" dirty="0"/>
              <a:t>Frame is transmitted by affiliated APs to BSS</a:t>
            </a:r>
            <a:endParaRPr lang="en-CA" sz="1400" dirty="0"/>
          </a:p>
          <a:p>
            <a:pPr lvl="1"/>
            <a:r>
              <a:rPr lang="en-CA" sz="1400" dirty="0"/>
              <a:t>AP MLD assigns sequence number and transfers frame to affiliated APs</a:t>
            </a:r>
          </a:p>
          <a:p>
            <a:pPr lvl="1"/>
            <a:r>
              <a:rPr lang="en-CA" sz="1400" dirty="0"/>
              <a:t>A1: &lt;BC/MC Address&gt;</a:t>
            </a:r>
          </a:p>
          <a:p>
            <a:pPr lvl="1"/>
            <a:r>
              <a:rPr lang="en-CA" sz="1400" dirty="0"/>
              <a:t>A2: &lt;BSSID of affiliated AP&gt;</a:t>
            </a:r>
          </a:p>
          <a:p>
            <a:pPr lvl="1"/>
            <a:r>
              <a:rPr lang="en-CA" sz="1400" dirty="0"/>
              <a:t>A3: &lt;MAC_STA1&gt;</a:t>
            </a:r>
          </a:p>
          <a:p>
            <a:pPr lvl="1"/>
            <a:r>
              <a:rPr lang="en-CA" sz="1400" dirty="0" err="1"/>
              <a:t>ToDS</a:t>
            </a:r>
            <a:r>
              <a:rPr lang="en-CA" sz="1400" dirty="0"/>
              <a:t>: 0 </a:t>
            </a:r>
            <a:r>
              <a:rPr lang="en-CA" sz="1400" dirty="0" err="1"/>
              <a:t>FromDS</a:t>
            </a:r>
            <a:r>
              <a:rPr lang="en-CA" sz="1400" dirty="0"/>
              <a:t>: 1</a:t>
            </a:r>
          </a:p>
          <a:p>
            <a:r>
              <a:rPr lang="en-CA" sz="1400" dirty="0"/>
              <a:t>Note: Other affiliated APs receive the group-addressed frame from the DS but do not process it.</a:t>
            </a:r>
          </a:p>
          <a:p>
            <a:pPr lvl="1"/>
            <a:endParaRPr lang="en-CA" dirty="0"/>
          </a:p>
        </p:txBody>
      </p:sp>
      <p:sp>
        <p:nvSpPr>
          <p:cNvPr id="3" name="Date Placeholder 2">
            <a:extLst>
              <a:ext uri="{FF2B5EF4-FFF2-40B4-BE49-F238E27FC236}">
                <a16:creationId xmlns:a16="http://schemas.microsoft.com/office/drawing/2014/main" id="{3F9E9E61-6D34-4749-BC08-542B7A032CE0}"/>
              </a:ext>
            </a:extLst>
          </p:cNvPr>
          <p:cNvSpPr>
            <a:spLocks noGrp="1"/>
          </p:cNvSpPr>
          <p:nvPr>
            <p:ph type="dt" sz="half" idx="10"/>
          </p:nvPr>
        </p:nvSpPr>
        <p:spPr/>
        <p:txBody>
          <a:bodyPr/>
          <a:lstStyle/>
          <a:p>
            <a:pPr>
              <a:defRPr/>
            </a:pPr>
            <a:r>
              <a:rPr lang="en-US" altLang="en-US"/>
              <a:t>March 2022</a:t>
            </a:r>
            <a:endParaRPr lang="en-GB" altLang="en-US"/>
          </a:p>
        </p:txBody>
      </p:sp>
      <p:sp>
        <p:nvSpPr>
          <p:cNvPr id="4" name="Footer Placeholder 3">
            <a:extLst>
              <a:ext uri="{FF2B5EF4-FFF2-40B4-BE49-F238E27FC236}">
                <a16:creationId xmlns:a16="http://schemas.microsoft.com/office/drawing/2014/main" id="{0EF63E92-59E8-4944-9352-7080A9907BB3}"/>
              </a:ext>
            </a:extLst>
          </p:cNvPr>
          <p:cNvSpPr>
            <a:spLocks noGrp="1"/>
          </p:cNvSpPr>
          <p:nvPr>
            <p:ph type="ftr" sz="quarter" idx="11"/>
          </p:nvPr>
        </p:nvSpPr>
        <p:spPr/>
        <p:txBody>
          <a:bodyPr/>
          <a:lstStyle/>
          <a:p>
            <a:pPr>
              <a:defRPr/>
            </a:pPr>
            <a:r>
              <a:rPr lang="en-GB"/>
              <a:t>Michael Montemurro, Huawei</a:t>
            </a:r>
          </a:p>
        </p:txBody>
      </p:sp>
      <p:sp>
        <p:nvSpPr>
          <p:cNvPr id="5" name="Slide Number Placeholder 4">
            <a:extLst>
              <a:ext uri="{FF2B5EF4-FFF2-40B4-BE49-F238E27FC236}">
                <a16:creationId xmlns:a16="http://schemas.microsoft.com/office/drawing/2014/main" id="{5A6A2347-378F-4582-96AC-F7AB75A00E56}"/>
              </a:ext>
            </a:extLst>
          </p:cNvPr>
          <p:cNvSpPr>
            <a:spLocks noGrp="1"/>
          </p:cNvSpPr>
          <p:nvPr>
            <p:ph type="sldNum" sz="quarter" idx="12"/>
          </p:nvPr>
        </p:nvSpPr>
        <p:spPr>
          <a:xfrm>
            <a:off x="5930396" y="6475413"/>
            <a:ext cx="432811" cy="184666"/>
          </a:xfrm>
        </p:spPr>
        <p:txBody>
          <a:bodyPr/>
          <a:lstStyle/>
          <a:p>
            <a:pPr>
              <a:defRPr/>
            </a:pPr>
            <a:r>
              <a:rPr lang="en-GB" altLang="en-US"/>
              <a:t>Slide </a:t>
            </a:r>
            <a:fld id="{3AF6F843-6348-47C2-9AD9-158E17EE6F2E}" type="slidenum">
              <a:rPr lang="en-GB" altLang="en-US" smtClean="0"/>
              <a:pPr>
                <a:defRPr/>
              </a:pPr>
              <a:t>8</a:t>
            </a:fld>
            <a:endParaRPr lang="en-GB" altLang="en-US"/>
          </a:p>
        </p:txBody>
      </p:sp>
    </p:spTree>
    <p:extLst>
      <p:ext uri="{BB962C8B-B14F-4D97-AF65-F5344CB8AC3E}">
        <p14:creationId xmlns:p14="http://schemas.microsoft.com/office/powerpoint/2010/main" val="2733728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42CDB1-EC99-483A-9A43-71734EE86DD8}"/>
              </a:ext>
            </a:extLst>
          </p:cNvPr>
          <p:cNvSpPr/>
          <p:nvPr/>
        </p:nvSpPr>
        <p:spPr bwMode="auto">
          <a:xfrm>
            <a:off x="3893118" y="3793702"/>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GHz AP</a:t>
            </a:r>
          </a:p>
          <a:p>
            <a:pPr algn="ctr">
              <a:defRPr/>
            </a:pPr>
            <a:r>
              <a:rPr lang="en-CA" b="1" dirty="0">
                <a:latin typeface="Calibri" panose="020F0502020204030204" pitchFamily="34" charset="0"/>
                <a:cs typeface="Calibri" panose="020F0502020204030204" pitchFamily="34" charset="0"/>
              </a:rPr>
              <a:t>BSSID_24</a:t>
            </a:r>
          </a:p>
        </p:txBody>
      </p:sp>
      <p:sp>
        <p:nvSpPr>
          <p:cNvPr id="10242" name="Title 1">
            <a:extLst>
              <a:ext uri="{FF2B5EF4-FFF2-40B4-BE49-F238E27FC236}">
                <a16:creationId xmlns:a16="http://schemas.microsoft.com/office/drawing/2014/main" id="{20C01D5D-1733-4168-BBB0-FF42F406A7A4}"/>
              </a:ext>
            </a:extLst>
          </p:cNvPr>
          <p:cNvSpPr>
            <a:spLocks noGrp="1" noChangeArrowheads="1"/>
          </p:cNvSpPr>
          <p:nvPr>
            <p:ph type="title"/>
          </p:nvPr>
        </p:nvSpPr>
        <p:spPr/>
        <p:txBody>
          <a:bodyPr/>
          <a:lstStyle/>
          <a:p>
            <a:r>
              <a:rPr lang="en-CA" altLang="en-US" sz="2800" dirty="0"/>
              <a:t>3. Group-Addressed MSDU (i.e. data frame) from non-AP MLD</a:t>
            </a:r>
          </a:p>
        </p:txBody>
      </p:sp>
      <p:sp>
        <p:nvSpPr>
          <p:cNvPr id="10243" name="Date Placeholder 3">
            <a:extLst>
              <a:ext uri="{FF2B5EF4-FFF2-40B4-BE49-F238E27FC236}">
                <a16:creationId xmlns:a16="http://schemas.microsoft.com/office/drawing/2014/main" id="{DFE3F38F-181C-44F9-9D86-6B3E08BF2887}"/>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2022</a:t>
            </a:r>
            <a:endParaRPr lang="en-GB" altLang="en-US" sz="1800" dirty="0"/>
          </a:p>
        </p:txBody>
      </p:sp>
      <p:sp>
        <p:nvSpPr>
          <p:cNvPr id="5" name="Footer Placeholder 4">
            <a:extLst>
              <a:ext uri="{FF2B5EF4-FFF2-40B4-BE49-F238E27FC236}">
                <a16:creationId xmlns:a16="http://schemas.microsoft.com/office/drawing/2014/main" id="{60EADDBA-51A5-41D7-AF4D-05691895B8DD}"/>
              </a:ext>
            </a:extLst>
          </p:cNvPr>
          <p:cNvSpPr>
            <a:spLocks noGrp="1"/>
          </p:cNvSpPr>
          <p:nvPr>
            <p:ph type="ftr" sz="quarter" idx="11"/>
          </p:nvPr>
        </p:nvSpPr>
        <p:spPr/>
        <p:txBody>
          <a:bodyPr/>
          <a:lstStyle/>
          <a:p>
            <a:pPr>
              <a:defRPr/>
            </a:pPr>
            <a:r>
              <a:rPr lang="en-GB"/>
              <a:t>Michael Montemurro, Huawei</a:t>
            </a:r>
          </a:p>
        </p:txBody>
      </p:sp>
      <p:sp>
        <p:nvSpPr>
          <p:cNvPr id="10245" name="Slide Number Placeholder 5">
            <a:extLst>
              <a:ext uri="{FF2B5EF4-FFF2-40B4-BE49-F238E27FC236}">
                <a16:creationId xmlns:a16="http://schemas.microsoft.com/office/drawing/2014/main" id="{23010E96-141A-44A6-B9A6-E84B1A189353}"/>
              </a:ext>
            </a:extLst>
          </p:cNvPr>
          <p:cNvSpPr>
            <a:spLocks noGrp="1" noChangeArrowheads="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9C0F828-AA54-4D54-8824-69511004D40F}" type="slidenum">
              <a:rPr lang="en-GB" altLang="en-US" sz="1200" b="0"/>
              <a:pPr>
                <a:spcBef>
                  <a:spcPct val="0"/>
                </a:spcBef>
                <a:buFontTx/>
                <a:buNone/>
              </a:pPr>
              <a:t>9</a:t>
            </a:fld>
            <a:endParaRPr lang="en-GB" altLang="en-US" sz="1200" b="0"/>
          </a:p>
        </p:txBody>
      </p:sp>
      <p:sp>
        <p:nvSpPr>
          <p:cNvPr id="9" name="Rectangle 8">
            <a:extLst>
              <a:ext uri="{FF2B5EF4-FFF2-40B4-BE49-F238E27FC236}">
                <a16:creationId xmlns:a16="http://schemas.microsoft.com/office/drawing/2014/main" id="{450E8EC6-8DC2-4B7C-936E-48D947ABAD8A}"/>
              </a:ext>
            </a:extLst>
          </p:cNvPr>
          <p:cNvSpPr/>
          <p:nvPr/>
        </p:nvSpPr>
        <p:spPr bwMode="auto">
          <a:xfrm>
            <a:off x="5340350" y="3520653"/>
            <a:ext cx="1511300"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MLD AP</a:t>
            </a:r>
          </a:p>
          <a:p>
            <a:pPr algn="ctr">
              <a:defRPr/>
            </a:pPr>
            <a:r>
              <a:rPr lang="en-CA" b="1" dirty="0">
                <a:latin typeface="Calibri" panose="020F0502020204030204" pitchFamily="34" charset="0"/>
                <a:cs typeface="Calibri" panose="020F0502020204030204" pitchFamily="34" charset="0"/>
              </a:rPr>
              <a:t>MAC_AP_MLD</a:t>
            </a:r>
          </a:p>
        </p:txBody>
      </p:sp>
      <p:sp>
        <p:nvSpPr>
          <p:cNvPr id="11" name="Rectangle 10">
            <a:extLst>
              <a:ext uri="{FF2B5EF4-FFF2-40B4-BE49-F238E27FC236}">
                <a16:creationId xmlns:a16="http://schemas.microsoft.com/office/drawing/2014/main" id="{EC08023D-719B-4FDE-AE31-B530AAE2C286}"/>
              </a:ext>
            </a:extLst>
          </p:cNvPr>
          <p:cNvSpPr/>
          <p:nvPr/>
        </p:nvSpPr>
        <p:spPr bwMode="auto">
          <a:xfrm>
            <a:off x="7323138" y="3743697"/>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GHz AP</a:t>
            </a:r>
          </a:p>
          <a:p>
            <a:pPr algn="ctr">
              <a:defRPr/>
            </a:pPr>
            <a:r>
              <a:rPr lang="en-CA" b="1" dirty="0">
                <a:latin typeface="Calibri" panose="020F0502020204030204" pitchFamily="34" charset="0"/>
                <a:cs typeface="Calibri" panose="020F0502020204030204" pitchFamily="34" charset="0"/>
              </a:rPr>
              <a:t>BSSID_5</a:t>
            </a:r>
          </a:p>
        </p:txBody>
      </p:sp>
      <p:sp>
        <p:nvSpPr>
          <p:cNvPr id="17" name="Rectangle 16">
            <a:extLst>
              <a:ext uri="{FF2B5EF4-FFF2-40B4-BE49-F238E27FC236}">
                <a16:creationId xmlns:a16="http://schemas.microsoft.com/office/drawing/2014/main" id="{50DE4C48-1E04-44CE-A3AD-F5B03A5E4E66}"/>
              </a:ext>
            </a:extLst>
          </p:cNvPr>
          <p:cNvSpPr/>
          <p:nvPr/>
        </p:nvSpPr>
        <p:spPr bwMode="auto">
          <a:xfrm>
            <a:off x="6527006" y="1743929"/>
            <a:ext cx="1512888" cy="51032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LAN</a:t>
            </a:r>
          </a:p>
        </p:txBody>
      </p:sp>
      <p:cxnSp>
        <p:nvCxnSpPr>
          <p:cNvPr id="10252" name="Straight Connector 19">
            <a:extLst>
              <a:ext uri="{FF2B5EF4-FFF2-40B4-BE49-F238E27FC236}">
                <a16:creationId xmlns:a16="http://schemas.microsoft.com/office/drawing/2014/main" id="{03359782-1EA6-4353-9EFC-5B6F8E46092F}"/>
              </a:ext>
            </a:extLst>
          </p:cNvPr>
          <p:cNvCxnSpPr>
            <a:cxnSpLocks noChangeShapeType="1"/>
            <a:stCxn id="17" idx="2"/>
          </p:cNvCxnSpPr>
          <p:nvPr/>
        </p:nvCxnSpPr>
        <p:spPr bwMode="auto">
          <a:xfrm>
            <a:off x="7283450" y="2254252"/>
            <a:ext cx="0" cy="204527"/>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4" name="Straight Connector 23">
            <a:extLst>
              <a:ext uri="{FF2B5EF4-FFF2-40B4-BE49-F238E27FC236}">
                <a16:creationId xmlns:a16="http://schemas.microsoft.com/office/drawing/2014/main" id="{DBD83DAC-BD8D-4524-B5FF-392B26562454}"/>
              </a:ext>
            </a:extLst>
          </p:cNvPr>
          <p:cNvCxnSpPr>
            <a:cxnSpLocks/>
            <a:stCxn id="9" idx="0"/>
          </p:cNvCxnSpPr>
          <p:nvPr/>
        </p:nvCxnSpPr>
        <p:spPr bwMode="auto">
          <a:xfrm flipV="1">
            <a:off x="6096000" y="3238845"/>
            <a:ext cx="0" cy="281809"/>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5" name="Connector: Elbow 25">
            <a:extLst>
              <a:ext uri="{FF2B5EF4-FFF2-40B4-BE49-F238E27FC236}">
                <a16:creationId xmlns:a16="http://schemas.microsoft.com/office/drawing/2014/main" id="{AD9E52ED-3962-4A56-9A30-B65149D3E713}"/>
              </a:ext>
            </a:extLst>
          </p:cNvPr>
          <p:cNvCxnSpPr>
            <a:cxnSpLocks noChangeShapeType="1"/>
            <a:stCxn id="9" idx="2"/>
            <a:endCxn id="10" idx="3"/>
          </p:cNvCxnSpPr>
          <p:nvPr/>
        </p:nvCxnSpPr>
        <p:spPr bwMode="auto">
          <a:xfrm rot="5400000" flipH="1">
            <a:off x="5439852" y="3512205"/>
            <a:ext cx="50801" cy="1261496"/>
          </a:xfrm>
          <a:prstGeom prst="bentConnector4">
            <a:avLst>
              <a:gd name="adj1" fmla="val -449991"/>
              <a:gd name="adj2" fmla="val 79951"/>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56" name="Connector: Elbow 27">
            <a:extLst>
              <a:ext uri="{FF2B5EF4-FFF2-40B4-BE49-F238E27FC236}">
                <a16:creationId xmlns:a16="http://schemas.microsoft.com/office/drawing/2014/main" id="{F3E68F33-B3EC-4387-8301-89784DE70418}"/>
              </a:ext>
            </a:extLst>
          </p:cNvPr>
          <p:cNvCxnSpPr>
            <a:cxnSpLocks noChangeShapeType="1"/>
            <a:stCxn id="9" idx="2"/>
            <a:endCxn id="11" idx="1"/>
          </p:cNvCxnSpPr>
          <p:nvPr/>
        </p:nvCxnSpPr>
        <p:spPr bwMode="auto">
          <a:xfrm rot="5400000" flipH="1" flipV="1">
            <a:off x="6659166" y="3504381"/>
            <a:ext cx="100806" cy="1227138"/>
          </a:xfrm>
          <a:prstGeom prst="bentConnector4">
            <a:avLst>
              <a:gd name="adj1" fmla="val -226772"/>
              <a:gd name="adj2" fmla="val 80789"/>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0" name="Rectangle 29">
            <a:extLst>
              <a:ext uri="{FF2B5EF4-FFF2-40B4-BE49-F238E27FC236}">
                <a16:creationId xmlns:a16="http://schemas.microsoft.com/office/drawing/2014/main" id="{A0AA6A7B-0AE2-4F22-805E-4F389186CF21}"/>
              </a:ext>
            </a:extLst>
          </p:cNvPr>
          <p:cNvSpPr/>
          <p:nvPr/>
        </p:nvSpPr>
        <p:spPr bwMode="auto">
          <a:xfrm>
            <a:off x="2402951" y="4508078"/>
            <a:ext cx="941388"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MAC_STA1</a:t>
            </a:r>
            <a:endParaRPr lang="en-CA" sz="1400" b="1" dirty="0">
              <a:latin typeface="Calibri" panose="020F0502020204030204" pitchFamily="34" charset="0"/>
              <a:cs typeface="Calibri" panose="020F0502020204030204" pitchFamily="34" charset="0"/>
            </a:endParaRPr>
          </a:p>
        </p:txBody>
      </p:sp>
      <p:sp>
        <p:nvSpPr>
          <p:cNvPr id="31" name="Rectangle 30">
            <a:extLst>
              <a:ext uri="{FF2B5EF4-FFF2-40B4-BE49-F238E27FC236}">
                <a16:creationId xmlns:a16="http://schemas.microsoft.com/office/drawing/2014/main" id="{ADCA0891-5438-4E48-AEB7-0D5BA0030734}"/>
              </a:ext>
            </a:extLst>
          </p:cNvPr>
          <p:cNvSpPr/>
          <p:nvPr/>
        </p:nvSpPr>
        <p:spPr bwMode="auto">
          <a:xfrm>
            <a:off x="8760297" y="4514155"/>
            <a:ext cx="941387"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Legacy </a:t>
            </a:r>
            <a:r>
              <a:rPr lang="en-CA" b="1" dirty="0">
                <a:latin typeface="Calibri" panose="020F0502020204030204" pitchFamily="34" charset="0"/>
                <a:cs typeface="Calibri" panose="020F0502020204030204" pitchFamily="34" charset="0"/>
              </a:rPr>
              <a:t>MAC_STA2</a:t>
            </a:r>
            <a:endParaRPr lang="en-CA" sz="1400" b="1" dirty="0">
              <a:latin typeface="Calibri" panose="020F0502020204030204" pitchFamily="34" charset="0"/>
              <a:cs typeface="Calibri" panose="020F0502020204030204" pitchFamily="34" charset="0"/>
            </a:endParaRPr>
          </a:p>
        </p:txBody>
      </p:sp>
      <p:sp>
        <p:nvSpPr>
          <p:cNvPr id="10259" name="Lightning Bolt 31">
            <a:extLst>
              <a:ext uri="{FF2B5EF4-FFF2-40B4-BE49-F238E27FC236}">
                <a16:creationId xmlns:a16="http://schemas.microsoft.com/office/drawing/2014/main" id="{434AE302-4BA3-42B8-9AAD-837A135289FA}"/>
              </a:ext>
            </a:extLst>
          </p:cNvPr>
          <p:cNvSpPr>
            <a:spLocks noChangeArrowheads="1"/>
          </p:cNvSpPr>
          <p:nvPr/>
        </p:nvSpPr>
        <p:spPr bwMode="auto">
          <a:xfrm rot="19344432">
            <a:off x="3025707" y="4129320"/>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0" name="Lightning Bolt 32">
            <a:extLst>
              <a:ext uri="{FF2B5EF4-FFF2-40B4-BE49-F238E27FC236}">
                <a16:creationId xmlns:a16="http://schemas.microsoft.com/office/drawing/2014/main" id="{570D2688-C517-40A7-8367-FCB054BB6833}"/>
              </a:ext>
            </a:extLst>
          </p:cNvPr>
          <p:cNvSpPr>
            <a:spLocks noChangeArrowheads="1"/>
          </p:cNvSpPr>
          <p:nvPr/>
        </p:nvSpPr>
        <p:spPr bwMode="auto">
          <a:xfrm rot="796155">
            <a:off x="8335398" y="4132379"/>
            <a:ext cx="839787" cy="215900"/>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36" name="Rectangle 35">
            <a:extLst>
              <a:ext uri="{FF2B5EF4-FFF2-40B4-BE49-F238E27FC236}">
                <a16:creationId xmlns:a16="http://schemas.microsoft.com/office/drawing/2014/main" id="{B71D2E89-DE63-493E-8E90-C822151FDE2D}"/>
              </a:ext>
            </a:extLst>
          </p:cNvPr>
          <p:cNvSpPr/>
          <p:nvPr/>
        </p:nvSpPr>
        <p:spPr bwMode="auto">
          <a:xfrm>
            <a:off x="4884738" y="5733628"/>
            <a:ext cx="2398712" cy="6477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Non-AP MLD</a:t>
            </a:r>
          </a:p>
          <a:p>
            <a:pPr algn="ctr">
              <a:defRPr/>
            </a:pPr>
            <a:r>
              <a:rPr lang="en-CA" b="1" dirty="0">
                <a:latin typeface="Calibri" panose="020F0502020204030204" pitchFamily="34" charset="0"/>
                <a:cs typeface="Calibri" panose="020F0502020204030204" pitchFamily="34" charset="0"/>
              </a:rPr>
              <a:t>MAC_NAP_MLD</a:t>
            </a:r>
          </a:p>
        </p:txBody>
      </p:sp>
      <p:sp>
        <p:nvSpPr>
          <p:cNvPr id="37" name="Rectangle 36">
            <a:extLst>
              <a:ext uri="{FF2B5EF4-FFF2-40B4-BE49-F238E27FC236}">
                <a16:creationId xmlns:a16="http://schemas.microsoft.com/office/drawing/2014/main" id="{53BAE8AD-A1F2-4328-91AE-55A8AB77CCC8}"/>
              </a:ext>
            </a:extLst>
          </p:cNvPr>
          <p:cNvSpPr/>
          <p:nvPr/>
        </p:nvSpPr>
        <p:spPr bwMode="auto">
          <a:xfrm>
            <a:off x="3570436" y="5040618"/>
            <a:ext cx="941388" cy="41834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2.4 STA</a:t>
            </a:r>
          </a:p>
          <a:p>
            <a:pPr algn="ctr">
              <a:defRPr/>
            </a:pPr>
            <a:r>
              <a:rPr lang="en-CA" b="1" dirty="0">
                <a:latin typeface="Calibri" panose="020F0502020204030204" pitchFamily="34" charset="0"/>
                <a:cs typeface="Calibri" panose="020F0502020204030204" pitchFamily="34" charset="0"/>
              </a:rPr>
              <a:t>MAC_24</a:t>
            </a:r>
          </a:p>
        </p:txBody>
      </p:sp>
      <p:sp>
        <p:nvSpPr>
          <p:cNvPr id="38" name="Rectangle 37">
            <a:extLst>
              <a:ext uri="{FF2B5EF4-FFF2-40B4-BE49-F238E27FC236}">
                <a16:creationId xmlns:a16="http://schemas.microsoft.com/office/drawing/2014/main" id="{9AF75C78-9CA9-4780-AF48-5FE59BAC0620}"/>
              </a:ext>
            </a:extLst>
          </p:cNvPr>
          <p:cNvSpPr/>
          <p:nvPr/>
        </p:nvSpPr>
        <p:spPr bwMode="auto">
          <a:xfrm>
            <a:off x="7602884" y="5013175"/>
            <a:ext cx="941388" cy="44579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CA" sz="1600" b="1" dirty="0">
                <a:latin typeface="Calibri" panose="020F0502020204030204" pitchFamily="34" charset="0"/>
                <a:cs typeface="Calibri" panose="020F0502020204030204" pitchFamily="34" charset="0"/>
              </a:rPr>
              <a:t>5 STA</a:t>
            </a:r>
          </a:p>
          <a:p>
            <a:pPr algn="ctr">
              <a:defRPr/>
            </a:pPr>
            <a:r>
              <a:rPr lang="en-CA" b="1" dirty="0">
                <a:latin typeface="Calibri" panose="020F0502020204030204" pitchFamily="34" charset="0"/>
                <a:cs typeface="Calibri" panose="020F0502020204030204" pitchFamily="34" charset="0"/>
              </a:rPr>
              <a:t>MAC_5</a:t>
            </a:r>
            <a:endParaRPr lang="en-CA" sz="1100" b="1" dirty="0">
              <a:latin typeface="Calibri" panose="020F0502020204030204" pitchFamily="34" charset="0"/>
              <a:cs typeface="Calibri" panose="020F0502020204030204" pitchFamily="34" charset="0"/>
            </a:endParaRPr>
          </a:p>
        </p:txBody>
      </p:sp>
      <p:cxnSp>
        <p:nvCxnSpPr>
          <p:cNvPr id="10264" name="Connector: Elbow 39">
            <a:extLst>
              <a:ext uri="{FF2B5EF4-FFF2-40B4-BE49-F238E27FC236}">
                <a16:creationId xmlns:a16="http://schemas.microsoft.com/office/drawing/2014/main" id="{9D96B401-CBE7-481C-921A-A9FD10EC6262}"/>
              </a:ext>
            </a:extLst>
          </p:cNvPr>
          <p:cNvCxnSpPr>
            <a:cxnSpLocks noChangeShapeType="1"/>
            <a:stCxn id="36" idx="0"/>
            <a:endCxn id="37" idx="2"/>
          </p:cNvCxnSpPr>
          <p:nvPr/>
        </p:nvCxnSpPr>
        <p:spPr bwMode="auto">
          <a:xfrm rot="16200000" flipV="1">
            <a:off x="4925281" y="4574815"/>
            <a:ext cx="274662" cy="204296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0265" name="Connector: Elbow 41">
            <a:extLst>
              <a:ext uri="{FF2B5EF4-FFF2-40B4-BE49-F238E27FC236}">
                <a16:creationId xmlns:a16="http://schemas.microsoft.com/office/drawing/2014/main" id="{39CCA884-7F22-400B-8439-4359BF1FBB8D}"/>
              </a:ext>
            </a:extLst>
          </p:cNvPr>
          <p:cNvCxnSpPr>
            <a:cxnSpLocks noChangeShapeType="1"/>
            <a:stCxn id="36" idx="0"/>
            <a:endCxn id="38" idx="2"/>
          </p:cNvCxnSpPr>
          <p:nvPr/>
        </p:nvCxnSpPr>
        <p:spPr bwMode="auto">
          <a:xfrm rot="5400000" flipH="1" flipV="1">
            <a:off x="6941506" y="4601555"/>
            <a:ext cx="274663" cy="1989484"/>
          </a:xfrm>
          <a:prstGeom prst="bentConnector3">
            <a:avLst>
              <a:gd name="adj1" fmla="val 50000"/>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0266" name="Lightning Bolt 42">
            <a:extLst>
              <a:ext uri="{FF2B5EF4-FFF2-40B4-BE49-F238E27FC236}">
                <a16:creationId xmlns:a16="http://schemas.microsoft.com/office/drawing/2014/main" id="{A068994A-F013-404F-979D-29C6D788B39C}"/>
              </a:ext>
            </a:extLst>
          </p:cNvPr>
          <p:cNvSpPr>
            <a:spLocks noChangeArrowheads="1"/>
          </p:cNvSpPr>
          <p:nvPr/>
        </p:nvSpPr>
        <p:spPr bwMode="auto">
          <a:xfrm rot="1614125">
            <a:off x="7755066" y="4558095"/>
            <a:ext cx="316488" cy="288385"/>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sp>
        <p:nvSpPr>
          <p:cNvPr id="10267" name="Lightning Bolt 44">
            <a:extLst>
              <a:ext uri="{FF2B5EF4-FFF2-40B4-BE49-F238E27FC236}">
                <a16:creationId xmlns:a16="http://schemas.microsoft.com/office/drawing/2014/main" id="{9835433C-F0D2-4067-AB92-32120AE4D1AB}"/>
              </a:ext>
            </a:extLst>
          </p:cNvPr>
          <p:cNvSpPr>
            <a:spLocks noChangeArrowheads="1"/>
          </p:cNvSpPr>
          <p:nvPr/>
        </p:nvSpPr>
        <p:spPr bwMode="auto">
          <a:xfrm rot="5400000">
            <a:off x="4157785" y="4658981"/>
            <a:ext cx="359867" cy="199828"/>
          </a:xfrm>
          <a:prstGeom prst="lightningBolt">
            <a:avLst/>
          </a:prstGeom>
          <a:solidFill>
            <a:schemeClr val="accent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CA" altLang="en-US" sz="1200" b="0"/>
          </a:p>
        </p:txBody>
      </p:sp>
      <p:cxnSp>
        <p:nvCxnSpPr>
          <p:cNvPr id="39" name="Straight Connector 23">
            <a:extLst>
              <a:ext uri="{FF2B5EF4-FFF2-40B4-BE49-F238E27FC236}">
                <a16:creationId xmlns:a16="http://schemas.microsoft.com/office/drawing/2014/main" id="{15635F9E-EEA1-4721-8384-910EC01A8782}"/>
              </a:ext>
            </a:extLst>
          </p:cNvPr>
          <p:cNvCxnSpPr>
            <a:cxnSpLocks/>
            <a:stCxn id="10" idx="0"/>
          </p:cNvCxnSpPr>
          <p:nvPr/>
        </p:nvCxnSpPr>
        <p:spPr bwMode="auto">
          <a:xfrm flipV="1">
            <a:off x="4363811" y="3140968"/>
            <a:ext cx="0" cy="652734"/>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0" name="Straight Connector 23">
            <a:extLst>
              <a:ext uri="{FF2B5EF4-FFF2-40B4-BE49-F238E27FC236}">
                <a16:creationId xmlns:a16="http://schemas.microsoft.com/office/drawing/2014/main" id="{3B7490CC-271C-404C-BBB0-0FFE3752C818}"/>
              </a:ext>
            </a:extLst>
          </p:cNvPr>
          <p:cNvCxnSpPr>
            <a:cxnSpLocks/>
          </p:cNvCxnSpPr>
          <p:nvPr/>
        </p:nvCxnSpPr>
        <p:spPr bwMode="auto">
          <a:xfrm flipV="1">
            <a:off x="7793832" y="3212976"/>
            <a:ext cx="0" cy="530722"/>
          </a:xfrm>
          <a:prstGeom prst="line">
            <a:avLst/>
          </a:prstGeom>
          <a:noFill/>
          <a:ln w="508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128A7328-92B5-4EEB-8FAD-7788296FC5CF}"/>
              </a:ext>
            </a:extLst>
          </p:cNvPr>
          <p:cNvSpPr txBox="1"/>
          <p:nvPr/>
        </p:nvSpPr>
        <p:spPr>
          <a:xfrm flipH="1">
            <a:off x="7224925" y="2221129"/>
            <a:ext cx="598273" cy="276999"/>
          </a:xfrm>
          <a:prstGeom prst="rect">
            <a:avLst/>
          </a:prstGeom>
          <a:noFill/>
        </p:spPr>
        <p:txBody>
          <a:bodyPr wrap="square" rtlCol="0">
            <a:spAutoFit/>
          </a:bodyPr>
          <a:lstStyle/>
          <a:p>
            <a:r>
              <a:rPr lang="en-CA" b="1" dirty="0"/>
              <a:t>Portal</a:t>
            </a:r>
          </a:p>
        </p:txBody>
      </p:sp>
      <p:sp>
        <p:nvSpPr>
          <p:cNvPr id="19" name="Oval 18">
            <a:extLst>
              <a:ext uri="{FF2B5EF4-FFF2-40B4-BE49-F238E27FC236}">
                <a16:creationId xmlns:a16="http://schemas.microsoft.com/office/drawing/2014/main" id="{BC6B287A-3218-4995-AC1A-C77B074F4525}"/>
              </a:ext>
            </a:extLst>
          </p:cNvPr>
          <p:cNvSpPr/>
          <p:nvPr/>
        </p:nvSpPr>
        <p:spPr bwMode="auto">
          <a:xfrm>
            <a:off x="2855641" y="2458778"/>
            <a:ext cx="6846043" cy="780066"/>
          </a:xfrm>
          <a:prstGeom prst="ellipse">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2000" b="1" dirty="0">
                <a:latin typeface="Arial" panose="020B0604020202020204" pitchFamily="34" charset="0"/>
              </a:rPr>
              <a:t>DS</a:t>
            </a:r>
          </a:p>
        </p:txBody>
      </p:sp>
      <p:sp>
        <p:nvSpPr>
          <p:cNvPr id="2" name="Arrow: Up 1">
            <a:extLst>
              <a:ext uri="{FF2B5EF4-FFF2-40B4-BE49-F238E27FC236}">
                <a16:creationId xmlns:a16="http://schemas.microsoft.com/office/drawing/2014/main" id="{ECD4B9AD-269D-49FD-B567-BA263C9C38D9}"/>
              </a:ext>
            </a:extLst>
          </p:cNvPr>
          <p:cNvSpPr/>
          <p:nvPr/>
        </p:nvSpPr>
        <p:spPr bwMode="auto">
          <a:xfrm>
            <a:off x="6223703" y="3074369"/>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3" name="Arrow: Up 32">
            <a:extLst>
              <a:ext uri="{FF2B5EF4-FFF2-40B4-BE49-F238E27FC236}">
                <a16:creationId xmlns:a16="http://schemas.microsoft.com/office/drawing/2014/main" id="{08DA9B0A-274B-48EA-B7F3-DE2AE3BE2833}"/>
              </a:ext>
            </a:extLst>
          </p:cNvPr>
          <p:cNvSpPr/>
          <p:nvPr/>
        </p:nvSpPr>
        <p:spPr bwMode="auto">
          <a:xfrm rot="14043438">
            <a:off x="4985391" y="3578388"/>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4" name="Arrow: Up 33">
            <a:extLst>
              <a:ext uri="{FF2B5EF4-FFF2-40B4-BE49-F238E27FC236}">
                <a16:creationId xmlns:a16="http://schemas.microsoft.com/office/drawing/2014/main" id="{23F9320C-DA39-456D-80C5-B84A109C68A9}"/>
              </a:ext>
            </a:extLst>
          </p:cNvPr>
          <p:cNvSpPr/>
          <p:nvPr/>
        </p:nvSpPr>
        <p:spPr bwMode="auto">
          <a:xfrm>
            <a:off x="7040552" y="2171575"/>
            <a:ext cx="166749" cy="38588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35" name="Arrow: Up 34">
            <a:extLst>
              <a:ext uri="{FF2B5EF4-FFF2-40B4-BE49-F238E27FC236}">
                <a16:creationId xmlns:a16="http://schemas.microsoft.com/office/drawing/2014/main" id="{F8DD6EFB-CF0B-4023-AD5D-9321BEC4841C}"/>
              </a:ext>
            </a:extLst>
          </p:cNvPr>
          <p:cNvSpPr/>
          <p:nvPr/>
        </p:nvSpPr>
        <p:spPr bwMode="auto">
          <a:xfrm rot="12478787">
            <a:off x="3486531" y="4514813"/>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41" name="Arrow: Up 40">
            <a:extLst>
              <a:ext uri="{FF2B5EF4-FFF2-40B4-BE49-F238E27FC236}">
                <a16:creationId xmlns:a16="http://schemas.microsoft.com/office/drawing/2014/main" id="{D2E6BD18-17DA-4DD9-814B-EADCC5F4DD7B}"/>
              </a:ext>
            </a:extLst>
          </p:cNvPr>
          <p:cNvSpPr/>
          <p:nvPr/>
        </p:nvSpPr>
        <p:spPr bwMode="auto">
          <a:xfrm rot="7326628">
            <a:off x="8024012" y="4473899"/>
            <a:ext cx="682083" cy="223045"/>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7" name="Arrow: Circular 6">
            <a:extLst>
              <a:ext uri="{FF2B5EF4-FFF2-40B4-BE49-F238E27FC236}">
                <a16:creationId xmlns:a16="http://schemas.microsoft.com/office/drawing/2014/main" id="{B3DEA6F0-6A80-43D4-BCA6-705BD51DED1B}"/>
              </a:ext>
            </a:extLst>
          </p:cNvPr>
          <p:cNvSpPr/>
          <p:nvPr/>
        </p:nvSpPr>
        <p:spPr bwMode="auto">
          <a:xfrm rot="16200000">
            <a:off x="4179660" y="4032940"/>
            <a:ext cx="2400116" cy="2152644"/>
          </a:xfrm>
          <a:prstGeom prst="circularArrow">
            <a:avLst>
              <a:gd name="adj1" fmla="val 5478"/>
              <a:gd name="adj2" fmla="val 1142319"/>
              <a:gd name="adj3" fmla="val 20457680"/>
              <a:gd name="adj4" fmla="val 10800000"/>
              <a:gd name="adj5" fmla="val 125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12" name="Dodecagon 11">
            <a:extLst>
              <a:ext uri="{FF2B5EF4-FFF2-40B4-BE49-F238E27FC236}">
                <a16:creationId xmlns:a16="http://schemas.microsoft.com/office/drawing/2014/main" id="{D3B942E3-3B76-40D2-BD2F-1C40D85A1884}"/>
              </a:ext>
            </a:extLst>
          </p:cNvPr>
          <p:cNvSpPr/>
          <p:nvPr/>
        </p:nvSpPr>
        <p:spPr bwMode="auto">
          <a:xfrm>
            <a:off x="4587035" y="4875818"/>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1</a:t>
            </a:r>
          </a:p>
        </p:txBody>
      </p:sp>
      <p:sp>
        <p:nvSpPr>
          <p:cNvPr id="42" name="Dodecagon 41">
            <a:extLst>
              <a:ext uri="{FF2B5EF4-FFF2-40B4-BE49-F238E27FC236}">
                <a16:creationId xmlns:a16="http://schemas.microsoft.com/office/drawing/2014/main" id="{6C3F0747-F76D-4279-B850-6684BF41E802}"/>
              </a:ext>
            </a:extLst>
          </p:cNvPr>
          <p:cNvSpPr/>
          <p:nvPr/>
        </p:nvSpPr>
        <p:spPr bwMode="auto">
          <a:xfrm>
            <a:off x="6351026" y="3086374"/>
            <a:ext cx="363410"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2</a:t>
            </a:r>
          </a:p>
        </p:txBody>
      </p:sp>
      <p:sp>
        <p:nvSpPr>
          <p:cNvPr id="43" name="Dodecagon 42">
            <a:extLst>
              <a:ext uri="{FF2B5EF4-FFF2-40B4-BE49-F238E27FC236}">
                <a16:creationId xmlns:a16="http://schemas.microsoft.com/office/drawing/2014/main" id="{3A755F73-CEFD-4BC7-902F-B4D6ACC0A45A}"/>
              </a:ext>
            </a:extLst>
          </p:cNvPr>
          <p:cNvSpPr/>
          <p:nvPr/>
        </p:nvSpPr>
        <p:spPr bwMode="auto">
          <a:xfrm>
            <a:off x="7619659" y="326343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4" name="Dodecagon 43">
            <a:extLst>
              <a:ext uri="{FF2B5EF4-FFF2-40B4-BE49-F238E27FC236}">
                <a16:creationId xmlns:a16="http://schemas.microsoft.com/office/drawing/2014/main" id="{4CD982FA-57A3-49CB-8BDE-2B5E21D067AE}"/>
              </a:ext>
            </a:extLst>
          </p:cNvPr>
          <p:cNvSpPr/>
          <p:nvPr/>
        </p:nvSpPr>
        <p:spPr bwMode="auto">
          <a:xfrm>
            <a:off x="6756137" y="2221128"/>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5" name="Dodecagon 44">
            <a:extLst>
              <a:ext uri="{FF2B5EF4-FFF2-40B4-BE49-F238E27FC236}">
                <a16:creationId xmlns:a16="http://schemas.microsoft.com/office/drawing/2014/main" id="{A9B85B96-F8F5-491C-B8CD-D32F00A1BDE9}"/>
              </a:ext>
            </a:extLst>
          </p:cNvPr>
          <p:cNvSpPr/>
          <p:nvPr/>
        </p:nvSpPr>
        <p:spPr bwMode="auto">
          <a:xfrm>
            <a:off x="4348020" y="3131402"/>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46" name="Dodecagon 45">
            <a:extLst>
              <a:ext uri="{FF2B5EF4-FFF2-40B4-BE49-F238E27FC236}">
                <a16:creationId xmlns:a16="http://schemas.microsoft.com/office/drawing/2014/main" id="{B6238716-7F52-4643-A862-E9AED4652A16}"/>
              </a:ext>
            </a:extLst>
          </p:cNvPr>
          <p:cNvSpPr/>
          <p:nvPr/>
        </p:nvSpPr>
        <p:spPr bwMode="auto">
          <a:xfrm>
            <a:off x="3823653" y="4322164"/>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7" name="Dodecagon 46">
            <a:extLst>
              <a:ext uri="{FF2B5EF4-FFF2-40B4-BE49-F238E27FC236}">
                <a16:creationId xmlns:a16="http://schemas.microsoft.com/office/drawing/2014/main" id="{B3998B12-E8F8-4CB5-B868-5365D704CA2A}"/>
              </a:ext>
            </a:extLst>
          </p:cNvPr>
          <p:cNvSpPr/>
          <p:nvPr/>
        </p:nvSpPr>
        <p:spPr bwMode="auto">
          <a:xfrm>
            <a:off x="8090353" y="4213943"/>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8" name="Dodecagon 47">
            <a:extLst>
              <a:ext uri="{FF2B5EF4-FFF2-40B4-BE49-F238E27FC236}">
                <a16:creationId xmlns:a16="http://schemas.microsoft.com/office/drawing/2014/main" id="{B721EA95-6FF8-4A2F-93ED-4332E874EBFC}"/>
              </a:ext>
            </a:extLst>
          </p:cNvPr>
          <p:cNvSpPr/>
          <p:nvPr/>
        </p:nvSpPr>
        <p:spPr bwMode="auto">
          <a:xfrm>
            <a:off x="4845428" y="3505990"/>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49" name="Arrow: Up 48">
            <a:extLst>
              <a:ext uri="{FF2B5EF4-FFF2-40B4-BE49-F238E27FC236}">
                <a16:creationId xmlns:a16="http://schemas.microsoft.com/office/drawing/2014/main" id="{E3238122-76A2-4DED-947A-C77D3835B158}"/>
              </a:ext>
            </a:extLst>
          </p:cNvPr>
          <p:cNvSpPr/>
          <p:nvPr/>
        </p:nvSpPr>
        <p:spPr bwMode="auto">
          <a:xfrm rot="7218696">
            <a:off x="6972538" y="3618217"/>
            <a:ext cx="166750" cy="543403"/>
          </a:xfrm>
          <a:prstGeom prst="up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CA"/>
          </a:p>
        </p:txBody>
      </p:sp>
      <p:sp>
        <p:nvSpPr>
          <p:cNvPr id="50" name="Dodecagon 49">
            <a:extLst>
              <a:ext uri="{FF2B5EF4-FFF2-40B4-BE49-F238E27FC236}">
                <a16:creationId xmlns:a16="http://schemas.microsoft.com/office/drawing/2014/main" id="{D5C2FAD4-70D4-4552-B03A-3A0B4287001E}"/>
              </a:ext>
            </a:extLst>
          </p:cNvPr>
          <p:cNvSpPr/>
          <p:nvPr/>
        </p:nvSpPr>
        <p:spPr bwMode="auto">
          <a:xfrm>
            <a:off x="6930310" y="3530807"/>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4</a:t>
            </a:r>
          </a:p>
        </p:txBody>
      </p:sp>
      <p:sp>
        <p:nvSpPr>
          <p:cNvPr id="51" name="Dodecagon 50">
            <a:extLst>
              <a:ext uri="{FF2B5EF4-FFF2-40B4-BE49-F238E27FC236}">
                <a16:creationId xmlns:a16="http://schemas.microsoft.com/office/drawing/2014/main" id="{4CD982FA-57A3-49CB-8BDE-2B5E21D067AE}"/>
              </a:ext>
            </a:extLst>
          </p:cNvPr>
          <p:cNvSpPr/>
          <p:nvPr/>
        </p:nvSpPr>
        <p:spPr bwMode="auto">
          <a:xfrm>
            <a:off x="5637333" y="3105580"/>
            <a:ext cx="348346" cy="359868"/>
          </a:xfrm>
          <a:prstGeom prst="dodecagon">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CA" sz="1400" b="1" dirty="0">
                <a:latin typeface="Arial" panose="020B0604020202020204" pitchFamily="34" charset="0"/>
              </a:rPr>
              <a:t>3</a:t>
            </a:r>
          </a:p>
        </p:txBody>
      </p:sp>
      <p:sp>
        <p:nvSpPr>
          <p:cNvPr id="53" name="TextBox 52">
            <a:extLst>
              <a:ext uri="{FF2B5EF4-FFF2-40B4-BE49-F238E27FC236}">
                <a16:creationId xmlns:a16="http://schemas.microsoft.com/office/drawing/2014/main" id="{B2F1142A-5E5A-4C04-A69C-31D25CF967CA}"/>
              </a:ext>
            </a:extLst>
          </p:cNvPr>
          <p:cNvSpPr txBox="1"/>
          <p:nvPr/>
        </p:nvSpPr>
        <p:spPr>
          <a:xfrm>
            <a:off x="7415098" y="5528706"/>
            <a:ext cx="2399469" cy="830997"/>
          </a:xfrm>
          <a:prstGeom prst="rect">
            <a:avLst/>
          </a:prstGeom>
          <a:noFill/>
          <a:ln w="19050">
            <a:solidFill>
              <a:schemeClr val="tx1"/>
            </a:solidFill>
          </a:ln>
        </p:spPr>
        <p:txBody>
          <a:bodyPr wrap="square" rtlCol="0">
            <a:spAutoFit/>
          </a:bodyPr>
          <a:lstStyle/>
          <a:p>
            <a:r>
              <a:rPr lang="en-CA" b="1" dirty="0">
                <a:latin typeface="Calibri" panose="020F0502020204030204" pitchFamily="34" charset="0"/>
                <a:cs typeface="Calibri" panose="020F0502020204030204" pitchFamily="34" charset="0"/>
              </a:rPr>
              <a:t>NOTE: The non-AP MLD can transmit the group-addressed MSDU to the AP MLD via either affiliated AP.</a:t>
            </a:r>
          </a:p>
        </p:txBody>
      </p:sp>
    </p:spTree>
    <p:extLst>
      <p:ext uri="{BB962C8B-B14F-4D97-AF65-F5344CB8AC3E}">
        <p14:creationId xmlns:p14="http://schemas.microsoft.com/office/powerpoint/2010/main" val="339874549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36110</TotalTime>
  <Words>2647</Words>
  <Application>Microsoft Office PowerPoint</Application>
  <PresentationFormat>Widescreen</PresentationFormat>
  <Paragraphs>493</Paragraphs>
  <Slides>23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Calibri</vt:lpstr>
      <vt:lpstr>Times New Roman</vt:lpstr>
      <vt:lpstr>802-11-Submission</vt:lpstr>
      <vt:lpstr>Document</vt:lpstr>
      <vt:lpstr>MLO Group Addressed MSDU Architecture</vt:lpstr>
      <vt:lpstr>ESS Topology with Two Legacy BSSs and one MLD</vt:lpstr>
      <vt:lpstr>DS Representation of network (no legacy STAs) </vt:lpstr>
      <vt:lpstr>DS Representation of network with legacy STAs </vt:lpstr>
      <vt:lpstr>Case 1. Group-Addressed MSDUs (i.e. data frames) received from LAN</vt:lpstr>
      <vt:lpstr>Procedure and Addressing for Case 1</vt:lpstr>
      <vt:lpstr>2. Group-Addressed MSDU (i.e. data frame) from Legacy STA (STA 1)</vt:lpstr>
      <vt:lpstr>Procedure and Addressing for Case 2</vt:lpstr>
      <vt:lpstr>3. Group-Addressed MSDU (i.e. data frame) from non-AP MLD</vt:lpstr>
      <vt:lpstr>Addressing for Case 3</vt:lpstr>
      <vt:lpstr>SSID, ESS, and MLO</vt:lpstr>
      <vt:lpstr>Two Legacy BSSs - Same LAN – 2 ESS’s - Topology</vt:lpstr>
      <vt:lpstr>Two Legacy BSSs - Same LAN – 2 ESS’s – DS view</vt:lpstr>
      <vt:lpstr>Two Legacy BSSs - Same LAN – 1 ESS - Topology</vt:lpstr>
      <vt:lpstr>Two Legacy BSSs - Same LAN – 1 ESS – DS view</vt:lpstr>
      <vt:lpstr>MLO with Two Legacy BSSs – one ESS –  Same LAN – Topology</vt:lpstr>
      <vt:lpstr>MLO with Two Legacy BSSs – one ESS –  Same LAN – DS View</vt:lpstr>
      <vt:lpstr>MLO with Two Legacy BSSs – two ESS –  Same LAN – Topology</vt:lpstr>
      <vt:lpstr>MLO with Two Legacy BSSs – two ESS –  Same LAN – DS View</vt:lpstr>
      <vt:lpstr>Implementation when using different SSIDs for MLO and Legacy (see slides 18 &amp; 19) </vt:lpstr>
      <vt:lpstr>Conclusions on DS/RSS/SSID</vt:lpstr>
      <vt:lpstr>CID 6725 – Disallow SSID element in STA Profile</vt:lpstr>
      <vt:lpstr>CIDs 4919 – Clarify SSID for affiliated APs</vt:lpstr>
    </vt:vector>
  </TitlesOfParts>
  <Company>Research in Motion UK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MLD Scenarios</dc:title>
  <dc:creator>"montemurro.michael@gmail.com" &lt;montemurro.michael@gmail.com&gt;</dc:creator>
  <cp:lastModifiedBy>Mike Montemurro</cp:lastModifiedBy>
  <cp:revision>1987</cp:revision>
  <cp:lastPrinted>1998-02-10T13:28:06Z</cp:lastPrinted>
  <dcterms:created xsi:type="dcterms:W3CDTF">2004-12-02T14:01:45Z</dcterms:created>
  <dcterms:modified xsi:type="dcterms:W3CDTF">2022-03-30T19:31:39Z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