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34" r:id="rId3"/>
    <p:sldId id="342" r:id="rId4"/>
    <p:sldId id="335" r:id="rId5"/>
    <p:sldId id="338" r:id="rId6"/>
    <p:sldId id="339" r:id="rId7"/>
    <p:sldId id="337" r:id="rId8"/>
    <p:sldId id="340" r:id="rId9"/>
    <p:sldId id="336" r:id="rId10"/>
    <p:sldId id="341" r:id="rId11"/>
    <p:sldId id="344" r:id="rId12"/>
    <p:sldId id="343" r:id="rId13"/>
    <p:sldId id="345" r:id="rId1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E43FAD-6C4B-4F23-8815-695264775180}" v="28" dt="2022-03-29T20:25:20.8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8" autoAdjust="0"/>
    <p:restoredTop sz="96457" autoAdjust="0"/>
  </p:normalViewPr>
  <p:slideViewPr>
    <p:cSldViewPr>
      <p:cViewPr varScale="1">
        <p:scale>
          <a:sx n="98" d="100"/>
          <a:sy n="98" d="100"/>
        </p:scale>
        <p:origin x="114" y="282"/>
      </p:cViewPr>
      <p:guideLst>
        <p:guide orient="horz" pos="2160"/>
        <p:guide pos="384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C809B43-BABC-4C76-908D-D79EA6CF2266}"/>
    <pc:docChg chg="modSld modMainMaster">
      <pc:chgData name="Mike Montemurro" userId="40c20c913ca7511e" providerId="LiveId" clId="{3C809B43-BABC-4C76-908D-D79EA6CF2266}" dt="2021-09-13T19:13:54.974" v="210" actId="20577"/>
      <pc:docMkLst>
        <pc:docMk/>
      </pc:docMkLst>
      <pc:sldChg chg="modSp mod">
        <pc:chgData name="Mike Montemurro" userId="40c20c913ca7511e" providerId="LiveId" clId="{3C809B43-BABC-4C76-908D-D79EA6CF2266}" dt="2021-09-13T17:30:37.288" v="207" actId="20577"/>
        <pc:sldMkLst>
          <pc:docMk/>
          <pc:sldMk cId="0" sldId="331"/>
        </pc:sldMkLst>
        <pc:spChg chg="mod">
          <ac:chgData name="Mike Montemurro" userId="40c20c913ca7511e" providerId="LiveId" clId="{3C809B43-BABC-4C76-908D-D79EA6CF2266}" dt="2021-09-13T13:17:21.780" v="193" actId="20577"/>
          <ac:spMkLst>
            <pc:docMk/>
            <pc:sldMk cId="0" sldId="331"/>
            <ac:spMk id="5124" creationId="{25DACBA7-4BB2-4E47-8ACC-D0B3A152FCEA}"/>
          </ac:spMkLst>
        </pc:spChg>
        <pc:spChg chg="mod">
          <ac:chgData name="Mike Montemurro" userId="40c20c913ca7511e" providerId="LiveId" clId="{3C809B43-BABC-4C76-908D-D79EA6CF2266}" dt="2021-09-13T17:30:37.288" v="207" actId="20577"/>
          <ac:spMkLst>
            <pc:docMk/>
            <pc:sldMk cId="0" sldId="331"/>
            <ac:spMk id="5125" creationId="{DE2B641B-48F4-4C2C-832B-93AE0D19C31C}"/>
          </ac:spMkLst>
        </pc:spChg>
        <pc:graphicFrameChg chg="mod">
          <ac:chgData name="Mike Montemurro" userId="40c20c913ca7511e" providerId="LiveId" clId="{3C809B43-BABC-4C76-908D-D79EA6CF2266}" dt="2021-09-10T17:02:27.046" v="133"/>
          <ac:graphicFrameMkLst>
            <pc:docMk/>
            <pc:sldMk cId="0" sldId="331"/>
            <ac:graphicFrameMk id="5126" creationId="{4429D186-CFAB-4FB4-970B-FDE12EAB7979}"/>
          </ac:graphicFrameMkLst>
        </pc:graphicFrameChg>
      </pc:sldChg>
      <pc:sldChg chg="modSp mod">
        <pc:chgData name="Mike Montemurro" userId="40c20c913ca7511e" providerId="LiveId" clId="{3C809B43-BABC-4C76-908D-D79EA6CF2266}" dt="2021-09-10T16:54:58.429" v="0" actId="20577"/>
        <pc:sldMkLst>
          <pc:docMk/>
          <pc:sldMk cId="0" sldId="334"/>
        </pc:sldMkLst>
        <pc:spChg chg="mod">
          <ac:chgData name="Mike Montemurro" userId="40c20c913ca7511e" providerId="LiveId" clId="{3C809B43-BABC-4C76-908D-D79EA6CF2266}" dt="2021-09-10T16:54:58.429" v="0" actId="20577"/>
          <ac:spMkLst>
            <pc:docMk/>
            <pc:sldMk cId="0" sldId="334"/>
            <ac:spMk id="10242" creationId="{20C01D5D-1733-4168-BBB0-FF42F406A7A4}"/>
          </ac:spMkLst>
        </pc:spChg>
      </pc:sldChg>
      <pc:sldChg chg="modSp mod">
        <pc:chgData name="Mike Montemurro" userId="40c20c913ca7511e" providerId="LiveId" clId="{3C809B43-BABC-4C76-908D-D79EA6CF2266}" dt="2021-09-13T13:18:21.093" v="205" actId="20577"/>
        <pc:sldMkLst>
          <pc:docMk/>
          <pc:sldMk cId="129882202" sldId="335"/>
        </pc:sldMkLst>
        <pc:spChg chg="mod">
          <ac:chgData name="Mike Montemurro" userId="40c20c913ca7511e" providerId="LiveId" clId="{3C809B43-BABC-4C76-908D-D79EA6CF2266}" dt="2021-09-13T13:18:21.093" v="205" actId="20577"/>
          <ac:spMkLst>
            <pc:docMk/>
            <pc:sldMk cId="129882202" sldId="335"/>
            <ac:spMk id="2" creationId="{B2F1142A-5E5A-4C04-A69C-31D25CF967CA}"/>
          </ac:spMkLst>
        </pc:spChg>
        <pc:spChg chg="mod">
          <ac:chgData name="Mike Montemurro" userId="40c20c913ca7511e" providerId="LiveId" clId="{3C809B43-BABC-4C76-908D-D79EA6CF2266}" dt="2021-09-10T16:57:25.139" v="25" actId="20577"/>
          <ac:spMkLst>
            <pc:docMk/>
            <pc:sldMk cId="129882202" sldId="335"/>
            <ac:spMk id="10242" creationId="{20C01D5D-1733-4168-BBB0-FF42F406A7A4}"/>
          </ac:spMkLst>
        </pc:spChg>
      </pc:sldChg>
      <pc:sldChg chg="modSp mod">
        <pc:chgData name="Mike Montemurro" userId="40c20c913ca7511e" providerId="LiveId" clId="{3C809B43-BABC-4C76-908D-D79EA6CF2266}" dt="2021-09-10T16:58:29.563" v="123" actId="20577"/>
        <pc:sldMkLst>
          <pc:docMk/>
          <pc:sldMk cId="3398745498" sldId="336"/>
        </pc:sldMkLst>
        <pc:spChg chg="mod">
          <ac:chgData name="Mike Montemurro" userId="40c20c913ca7511e" providerId="LiveId" clId="{3C809B43-BABC-4C76-908D-D79EA6CF2266}" dt="2021-09-10T16:58:29.563" v="123" actId="20577"/>
          <ac:spMkLst>
            <pc:docMk/>
            <pc:sldMk cId="3398745498" sldId="336"/>
            <ac:spMk id="10242" creationId="{20C01D5D-1733-4168-BBB0-FF42F406A7A4}"/>
          </ac:spMkLst>
        </pc:spChg>
      </pc:sldChg>
      <pc:sldChg chg="modSp mod">
        <pc:chgData name="Mike Montemurro" userId="40c20c913ca7511e" providerId="LiveId" clId="{3C809B43-BABC-4C76-908D-D79EA6CF2266}" dt="2021-09-13T19:13:54.974" v="210" actId="20577"/>
        <pc:sldMkLst>
          <pc:docMk/>
          <pc:sldMk cId="4158666317" sldId="337"/>
        </pc:sldMkLst>
        <pc:spChg chg="mod">
          <ac:chgData name="Mike Montemurro" userId="40c20c913ca7511e" providerId="LiveId" clId="{3C809B43-BABC-4C76-908D-D79EA6CF2266}" dt="2021-09-13T19:13:47.097" v="208" actId="20577"/>
          <ac:spMkLst>
            <pc:docMk/>
            <pc:sldMk cId="4158666317" sldId="337"/>
            <ac:spMk id="46" creationId="{B6238716-7F52-4643-A862-E9AED4652A16}"/>
          </ac:spMkLst>
        </pc:spChg>
        <pc:spChg chg="mod">
          <ac:chgData name="Mike Montemurro" userId="40c20c913ca7511e" providerId="LiveId" clId="{3C809B43-BABC-4C76-908D-D79EA6CF2266}" dt="2021-09-13T19:13:54.974" v="210" actId="20577"/>
          <ac:spMkLst>
            <pc:docMk/>
            <pc:sldMk cId="4158666317" sldId="337"/>
            <ac:spMk id="47" creationId="{B3998B12-E8F8-4CB5-B868-5365D704CA2A}"/>
          </ac:spMkLst>
        </pc:spChg>
        <pc:spChg chg="mod">
          <ac:chgData name="Mike Montemurro" userId="40c20c913ca7511e" providerId="LiveId" clId="{3C809B43-BABC-4C76-908D-D79EA6CF2266}" dt="2021-09-10T16:58:10.470" v="101" actId="20577"/>
          <ac:spMkLst>
            <pc:docMk/>
            <pc:sldMk cId="4158666317" sldId="337"/>
            <ac:spMk id="10242" creationId="{20C01D5D-1733-4168-BBB0-FF42F406A7A4}"/>
          </ac:spMkLst>
        </pc:spChg>
      </pc:sldChg>
      <pc:sldChg chg="modSp mod">
        <pc:chgData name="Mike Montemurro" userId="40c20c913ca7511e" providerId="LiveId" clId="{3C809B43-BABC-4C76-908D-D79EA6CF2266}" dt="2021-09-10T16:57:53.579" v="55" actId="20577"/>
        <pc:sldMkLst>
          <pc:docMk/>
          <pc:sldMk cId="2651217608" sldId="338"/>
        </pc:sldMkLst>
        <pc:spChg chg="mod">
          <ac:chgData name="Mike Montemurro" userId="40c20c913ca7511e" providerId="LiveId" clId="{3C809B43-BABC-4C76-908D-D79EA6CF2266}" dt="2021-09-10T16:57:53.579" v="55" actId="20577"/>
          <ac:spMkLst>
            <pc:docMk/>
            <pc:sldMk cId="2651217608" sldId="338"/>
            <ac:spMk id="10242" creationId="{20C01D5D-1733-4168-BBB0-FF42F406A7A4}"/>
          </ac:spMkLst>
        </pc:spChg>
      </pc:sldChg>
      <pc:sldChg chg="modSp mod">
        <pc:chgData name="Mike Montemurro" userId="40c20c913ca7511e" providerId="LiveId" clId="{3C809B43-BABC-4C76-908D-D79EA6CF2266}" dt="2021-09-10T16:57:35.506" v="26" actId="403"/>
        <pc:sldMkLst>
          <pc:docMk/>
          <pc:sldMk cId="42531775" sldId="342"/>
        </pc:sldMkLst>
        <pc:spChg chg="mod">
          <ac:chgData name="Mike Montemurro" userId="40c20c913ca7511e" providerId="LiveId" clId="{3C809B43-BABC-4C76-908D-D79EA6CF2266}" dt="2021-09-10T16:57:35.506" v="26" actId="403"/>
          <ac:spMkLst>
            <pc:docMk/>
            <pc:sldMk cId="42531775" sldId="342"/>
            <ac:spMk id="10242" creationId="{20C01D5D-1733-4168-BBB0-FF42F406A7A4}"/>
          </ac:spMkLst>
        </pc:spChg>
      </pc:sldChg>
      <pc:sldMasterChg chg="modSp mod">
        <pc:chgData name="Mike Montemurro" userId="40c20c913ca7511e" providerId="LiveId" clId="{3C809B43-BABC-4C76-908D-D79EA6CF2266}" dt="2021-09-10T16:59:56.510" v="125" actId="20577"/>
        <pc:sldMasterMkLst>
          <pc:docMk/>
          <pc:sldMasterMk cId="0" sldId="2147483648"/>
        </pc:sldMasterMkLst>
        <pc:spChg chg="mod">
          <ac:chgData name="Mike Montemurro" userId="40c20c913ca7511e" providerId="LiveId" clId="{3C809B43-BABC-4C76-908D-D79EA6CF2266}" dt="2021-09-10T16:59:56.510" v="125" actId="20577"/>
          <ac:spMkLst>
            <pc:docMk/>
            <pc:sldMasterMk cId="0" sldId="2147483648"/>
            <ac:spMk id="1031" creationId="{AA119305-49C7-4C5D-AEDE-CF0131D15C19}"/>
          </ac:spMkLst>
        </pc:spChg>
      </pc:sldMasterChg>
    </pc:docChg>
  </pc:docChgLst>
  <pc:docChgLst>
    <pc:chgData name="Mike Montemurro" userId="40c20c913ca7511e" providerId="LiveId" clId="{AEE43FAD-6C4B-4F23-8815-695264775180}"/>
    <pc:docChg chg="undo custSel addSld modSld">
      <pc:chgData name="Mike Montemurro" userId="40c20c913ca7511e" providerId="LiveId" clId="{AEE43FAD-6C4B-4F23-8815-695264775180}" dt="2022-03-29T20:25:59.630" v="1158" actId="20577"/>
      <pc:docMkLst>
        <pc:docMk/>
      </pc:docMkLst>
      <pc:sldChg chg="addSp delSp modSp new mod">
        <pc:chgData name="Mike Montemurro" userId="40c20c913ca7511e" providerId="LiveId" clId="{AEE43FAD-6C4B-4F23-8815-695264775180}" dt="2022-03-29T20:25:59.630" v="1158" actId="20577"/>
        <pc:sldMkLst>
          <pc:docMk/>
          <pc:sldMk cId="2276521892" sldId="343"/>
        </pc:sldMkLst>
        <pc:spChg chg="mod">
          <ac:chgData name="Mike Montemurro" userId="40c20c913ca7511e" providerId="LiveId" clId="{AEE43FAD-6C4B-4F23-8815-695264775180}" dt="2022-03-29T18:36:53.784" v="135" actId="20577"/>
          <ac:spMkLst>
            <pc:docMk/>
            <pc:sldMk cId="2276521892" sldId="343"/>
            <ac:spMk id="2" creationId="{138BA317-1D87-478B-95B6-5F3FA31BECB3}"/>
          </ac:spMkLst>
        </pc:spChg>
        <pc:spChg chg="del mod">
          <ac:chgData name="Mike Montemurro" userId="40c20c913ca7511e" providerId="LiveId" clId="{AEE43FAD-6C4B-4F23-8815-695264775180}" dt="2022-03-29T18:30:55.091" v="11" actId="3680"/>
          <ac:spMkLst>
            <pc:docMk/>
            <pc:sldMk cId="2276521892" sldId="343"/>
            <ac:spMk id="3" creationId="{DBF63D4D-AA6D-4672-B6FB-00BB875574CB}"/>
          </ac:spMkLst>
        </pc:spChg>
        <pc:graphicFrameChg chg="add mod ord modGraphic">
          <ac:chgData name="Mike Montemurro" userId="40c20c913ca7511e" providerId="LiveId" clId="{AEE43FAD-6C4B-4F23-8815-695264775180}" dt="2022-03-29T20:25:59.630" v="1158" actId="20577"/>
          <ac:graphicFrameMkLst>
            <pc:docMk/>
            <pc:sldMk cId="2276521892" sldId="343"/>
            <ac:graphicFrameMk id="7" creationId="{AAFFC38B-7C2F-43BB-A99B-42D6AAAEEDFB}"/>
          </ac:graphicFrameMkLst>
        </pc:graphicFrameChg>
      </pc:sldChg>
      <pc:sldChg chg="modSp add mod">
        <pc:chgData name="Mike Montemurro" userId="40c20c913ca7511e" providerId="LiveId" clId="{AEE43FAD-6C4B-4F23-8815-695264775180}" dt="2022-03-29T20:25:36.955" v="1157" actId="20577"/>
        <pc:sldMkLst>
          <pc:docMk/>
          <pc:sldMk cId="3511849116" sldId="344"/>
        </pc:sldMkLst>
        <pc:spChg chg="mod">
          <ac:chgData name="Mike Montemurro" userId="40c20c913ca7511e" providerId="LiveId" clId="{AEE43FAD-6C4B-4F23-8815-695264775180}" dt="2022-03-29T18:37:34.462" v="174" actId="20577"/>
          <ac:spMkLst>
            <pc:docMk/>
            <pc:sldMk cId="3511849116" sldId="344"/>
            <ac:spMk id="2" creationId="{4BA0E7BD-FFCB-4EE4-80CF-E758A0A385CC}"/>
          </ac:spMkLst>
        </pc:spChg>
        <pc:spChg chg="mod">
          <ac:chgData name="Mike Montemurro" userId="40c20c913ca7511e" providerId="LiveId" clId="{AEE43FAD-6C4B-4F23-8815-695264775180}" dt="2022-03-29T20:25:36.955" v="1157" actId="20577"/>
          <ac:spMkLst>
            <pc:docMk/>
            <pc:sldMk cId="3511849116" sldId="344"/>
            <ac:spMk id="6" creationId="{34003A52-6757-456D-8ADF-EDE9F0316CDD}"/>
          </ac:spMkLst>
        </pc:spChg>
      </pc:sldChg>
      <pc:sldChg chg="addSp delSp modSp new mod">
        <pc:chgData name="Mike Montemurro" userId="40c20c913ca7511e" providerId="LiveId" clId="{AEE43FAD-6C4B-4F23-8815-695264775180}" dt="2022-03-29T20:21:51.205" v="1098" actId="20577"/>
        <pc:sldMkLst>
          <pc:docMk/>
          <pc:sldMk cId="598839660" sldId="345"/>
        </pc:sldMkLst>
        <pc:spChg chg="mod">
          <ac:chgData name="Mike Montemurro" userId="40c20c913ca7511e" providerId="LiveId" clId="{AEE43FAD-6C4B-4F23-8815-695264775180}" dt="2022-03-29T20:21:26.928" v="1088" actId="20577"/>
          <ac:spMkLst>
            <pc:docMk/>
            <pc:sldMk cId="598839660" sldId="345"/>
            <ac:spMk id="2" creationId="{7B84EDA8-01A3-4A44-A693-017B42E63A90}"/>
          </ac:spMkLst>
        </pc:spChg>
        <pc:spChg chg="del">
          <ac:chgData name="Mike Montemurro" userId="40c20c913ca7511e" providerId="LiveId" clId="{AEE43FAD-6C4B-4F23-8815-695264775180}" dt="2022-03-29T19:09:35.217" v="673" actId="3680"/>
          <ac:spMkLst>
            <pc:docMk/>
            <pc:sldMk cId="598839660" sldId="345"/>
            <ac:spMk id="3" creationId="{9F0DB304-00EF-4EDF-8D2F-AC1FFC500692}"/>
          </ac:spMkLst>
        </pc:spChg>
        <pc:graphicFrameChg chg="add mod ord modGraphic">
          <ac:chgData name="Mike Montemurro" userId="40c20c913ca7511e" providerId="LiveId" clId="{AEE43FAD-6C4B-4F23-8815-695264775180}" dt="2022-03-29T20:21:51.205" v="1098" actId="20577"/>
          <ac:graphicFrameMkLst>
            <pc:docMk/>
            <pc:sldMk cId="598839660" sldId="345"/>
            <ac:graphicFrameMk id="7" creationId="{11F93B5F-C2BD-445B-96E0-AF525C28867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EBDE736-87B0-4E39-8B07-BE587134B7A8}"/>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3075" name="Rectangle 3">
            <a:extLst>
              <a:ext uri="{FF2B5EF4-FFF2-40B4-BE49-F238E27FC236}">
                <a16:creationId xmlns:a16="http://schemas.microsoft.com/office/drawing/2014/main" id="{C94E38EA-77AE-4CB9-A724-C75AF20FA5DB}"/>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0539FEC1-CBA7-455A-9D29-72D3FC4E041B}"/>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5D4A6D23-38B6-40E7-A2E3-24CEECEECE86}"/>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9F29556-BA79-4440-9034-F7F0731558AC}" type="slidenum">
              <a:rPr lang="en-GB" altLang="en-US" smtClean="0"/>
              <a:pPr>
                <a:defRPr/>
              </a:pPr>
              <a:t>‹#›</a:t>
            </a:fld>
            <a:endParaRPr lang="en-GB" altLang="en-US"/>
          </a:p>
        </p:txBody>
      </p:sp>
      <p:sp>
        <p:nvSpPr>
          <p:cNvPr id="4102" name="Line 6">
            <a:extLst>
              <a:ext uri="{FF2B5EF4-FFF2-40B4-BE49-F238E27FC236}">
                <a16:creationId xmlns:a16="http://schemas.microsoft.com/office/drawing/2014/main" id="{D50241EC-0E57-445B-A5C7-820161E44097}"/>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41991" name="Rectangle 7">
            <a:extLst>
              <a:ext uri="{FF2B5EF4-FFF2-40B4-BE49-F238E27FC236}">
                <a16:creationId xmlns:a16="http://schemas.microsoft.com/office/drawing/2014/main" id="{DD6C3795-DF12-4DD9-9000-615D37FBF33F}"/>
              </a:ext>
            </a:extLst>
          </p:cNvPr>
          <p:cNvSpPr>
            <a:spLocks noChangeArrowheads="1"/>
          </p:cNvSpPr>
          <p:nvPr/>
        </p:nvSpPr>
        <p:spPr bwMode="auto">
          <a:xfrm>
            <a:off x="681038" y="9612313"/>
            <a:ext cx="711200" cy="182562"/>
          </a:xfrm>
          <a:prstGeom prst="rect">
            <a:avLst/>
          </a:prstGeom>
          <a:noFill/>
          <a:ln>
            <a:noFill/>
          </a:ln>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4104" name="Line 8">
            <a:extLst>
              <a:ext uri="{FF2B5EF4-FFF2-40B4-BE49-F238E27FC236}">
                <a16:creationId xmlns:a16="http://schemas.microsoft.com/office/drawing/2014/main" id="{3B1021DF-6622-43A6-B5AB-D060BA2824CA}"/>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4469776-D8A0-4EF5-B57F-56124C8E467A}"/>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2051" name="Rectangle 3">
            <a:extLst>
              <a:ext uri="{FF2B5EF4-FFF2-40B4-BE49-F238E27FC236}">
                <a16:creationId xmlns:a16="http://schemas.microsoft.com/office/drawing/2014/main" id="{113941F7-2F7C-42FF-9B3C-029D02F61FC3}"/>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F91EF047-BC38-4682-9F87-C3434C163B84}"/>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5D4222A6-3999-41AD-A270-D0AA173C24D9}"/>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D7621BDE-3AE2-4560-9132-18A682C3B882}"/>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E929EF3A-A1CD-4C59-BF2F-C29BD83E3FD0}"/>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AAC0ED4-91E9-4E7F-92BF-9912E5162364}"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392B7D0E-E35C-4B5B-A5BB-98EF6971784C}"/>
              </a:ext>
            </a:extLst>
          </p:cNvPr>
          <p:cNvSpPr>
            <a:spLocks noChangeArrowheads="1"/>
          </p:cNvSpPr>
          <p:nvPr/>
        </p:nvSpPr>
        <p:spPr bwMode="auto">
          <a:xfrm>
            <a:off x="709613" y="9615488"/>
            <a:ext cx="711200" cy="182562"/>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3081" name="Line 9">
            <a:extLst>
              <a:ext uri="{FF2B5EF4-FFF2-40B4-BE49-F238E27FC236}">
                <a16:creationId xmlns:a16="http://schemas.microsoft.com/office/drawing/2014/main" id="{17011536-71AB-471D-97E3-D70CA8E5C91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3082" name="Line 10">
            <a:extLst>
              <a:ext uri="{FF2B5EF4-FFF2-40B4-BE49-F238E27FC236}">
                <a16:creationId xmlns:a16="http://schemas.microsoft.com/office/drawing/2014/main" id="{D30AC1EB-54BF-4A1B-8C26-41440FA2EAED}"/>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2840908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CC52603-C9DC-475C-A1E2-AE8A524921D2}"/>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802.11-18/1067r2</a:t>
            </a:r>
          </a:p>
        </p:txBody>
      </p:sp>
      <p:sp>
        <p:nvSpPr>
          <p:cNvPr id="6147" name="Rectangle 3">
            <a:extLst>
              <a:ext uri="{FF2B5EF4-FFF2-40B4-BE49-F238E27FC236}">
                <a16:creationId xmlns:a16="http://schemas.microsoft.com/office/drawing/2014/main" id="{0AE62F82-43C1-4DBD-8048-F40E46AF77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1FCBCF27-AFB8-4960-A3F5-56B654CCB59C}"/>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6149" name="Rectangle 7">
            <a:extLst>
              <a:ext uri="{FF2B5EF4-FFF2-40B4-BE49-F238E27FC236}">
                <a16:creationId xmlns:a16="http://schemas.microsoft.com/office/drawing/2014/main" id="{C571EAB1-37AB-478C-8320-13D9F865CD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F94DF4D-E6B0-406F-923E-31497D42F788}" type="slidenum">
              <a:rPr lang="en-GB" altLang="en-US" smtClean="0"/>
              <a:pPr>
                <a:spcBef>
                  <a:spcPct val="0"/>
                </a:spcBef>
              </a:pPr>
              <a:t>1</a:t>
            </a:fld>
            <a:endParaRPr lang="en-GB" altLang="en-US"/>
          </a:p>
        </p:txBody>
      </p:sp>
      <p:sp>
        <p:nvSpPr>
          <p:cNvPr id="6150" name="Rectangle 2">
            <a:extLst>
              <a:ext uri="{FF2B5EF4-FFF2-40B4-BE49-F238E27FC236}">
                <a16:creationId xmlns:a16="http://schemas.microsoft.com/office/drawing/2014/main" id="{09AD8EEE-043B-4A96-9163-02761B7F1E3F}"/>
              </a:ext>
            </a:extLst>
          </p:cNvPr>
          <p:cNvSpPr>
            <a:spLocks noGrp="1" noRot="1" noChangeAspect="1" noChangeArrowheads="1" noTextEdit="1"/>
          </p:cNvSpPr>
          <p:nvPr>
            <p:ph type="sldImg"/>
          </p:nvPr>
        </p:nvSpPr>
        <p:spPr>
          <a:xfrm>
            <a:off x="98425" y="750888"/>
            <a:ext cx="6597650" cy="3711575"/>
          </a:xfrm>
          <a:ln/>
        </p:spPr>
      </p:sp>
      <p:sp>
        <p:nvSpPr>
          <p:cNvPr id="6151" name="Rectangle 3">
            <a:extLst>
              <a:ext uri="{FF2B5EF4-FFF2-40B4-BE49-F238E27FC236}">
                <a16:creationId xmlns:a16="http://schemas.microsoft.com/office/drawing/2014/main" id="{A56372EE-AAF7-40BD-B37D-2F1BCFD008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7399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5A4A788-66DA-436A-B447-71393D5B23F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2415A173-4DF7-4368-A192-69C9DC06EB51}"/>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5588B7D7-487B-408D-BCFA-F262682975CB}"/>
              </a:ext>
            </a:extLst>
          </p:cNvPr>
          <p:cNvSpPr>
            <a:spLocks noGrp="1" noChangeArrowheads="1"/>
          </p:cNvSpPr>
          <p:nvPr>
            <p:ph type="sldNum" sz="quarter" idx="12"/>
          </p:nvPr>
        </p:nvSpPr>
        <p:spPr>
          <a:ln/>
        </p:spPr>
        <p:txBody>
          <a:bodyPr/>
          <a:lstStyle>
            <a:lvl1pPr>
              <a:defRPr/>
            </a:lvl1pPr>
          </a:lstStyle>
          <a:p>
            <a:pPr>
              <a:defRPr/>
            </a:pPr>
            <a:r>
              <a:rPr lang="en-GB" altLang="en-US"/>
              <a:t>Slide </a:t>
            </a:r>
            <a:fld id="{B9D2CBB5-4882-459B-9273-DC5556B29C3C}" type="slidenum">
              <a:rPr lang="en-GB" altLang="en-US" smtClean="0"/>
              <a:pPr>
                <a:defRPr/>
              </a:pPr>
              <a:t>‹#›</a:t>
            </a:fld>
            <a:endParaRPr lang="en-GB" altLang="en-US"/>
          </a:p>
        </p:txBody>
      </p:sp>
    </p:spTree>
    <p:extLst>
      <p:ext uri="{BB962C8B-B14F-4D97-AF65-F5344CB8AC3E}">
        <p14:creationId xmlns:p14="http://schemas.microsoft.com/office/powerpoint/2010/main" val="1179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D2F5CE8-CB6A-4C07-9F91-1187060ABB2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FD16CAD5-9460-45E4-8FF8-D257F52E0085}"/>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E16B0F72-9BE7-4412-B225-FA9D75F397DE}"/>
              </a:ext>
            </a:extLst>
          </p:cNvPr>
          <p:cNvSpPr>
            <a:spLocks noGrp="1" noChangeArrowheads="1"/>
          </p:cNvSpPr>
          <p:nvPr>
            <p:ph type="sldNum" sz="quarter" idx="12"/>
          </p:nvPr>
        </p:nvSpPr>
        <p:spPr>
          <a:ln/>
        </p:spPr>
        <p:txBody>
          <a:bodyPr/>
          <a:lstStyle>
            <a:lvl1pPr>
              <a:defRPr/>
            </a:lvl1pPr>
          </a:lstStyle>
          <a:p>
            <a:pPr>
              <a:defRPr/>
            </a:pPr>
            <a:r>
              <a:rPr lang="en-GB" altLang="en-US"/>
              <a:t>Slide </a:t>
            </a:r>
            <a:fld id="{CF6D2D44-CD7D-4EEB-BDB3-75B08CF4D9F6}" type="slidenum">
              <a:rPr lang="en-GB" altLang="en-US" smtClean="0"/>
              <a:pPr>
                <a:defRPr/>
              </a:pPr>
              <a:t>‹#›</a:t>
            </a:fld>
            <a:endParaRPr lang="en-GB" altLang="en-US"/>
          </a:p>
        </p:txBody>
      </p:sp>
    </p:spTree>
    <p:extLst>
      <p:ext uri="{BB962C8B-B14F-4D97-AF65-F5344CB8AC3E}">
        <p14:creationId xmlns:p14="http://schemas.microsoft.com/office/powerpoint/2010/main" val="267773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28EEBC3-FA41-4753-AB3C-C8BF24D1BA8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EFB110B9-133F-4B68-B5DE-01E14B9555C7}"/>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76EBCCEB-3B36-4B50-85E2-721A8353A38D}"/>
              </a:ext>
            </a:extLst>
          </p:cNvPr>
          <p:cNvSpPr>
            <a:spLocks noGrp="1" noChangeArrowheads="1"/>
          </p:cNvSpPr>
          <p:nvPr>
            <p:ph type="sldNum" sz="quarter" idx="12"/>
          </p:nvPr>
        </p:nvSpPr>
        <p:spPr>
          <a:ln/>
        </p:spPr>
        <p:txBody>
          <a:bodyPr/>
          <a:lstStyle>
            <a:lvl1pPr>
              <a:defRPr/>
            </a:lvl1pPr>
          </a:lstStyle>
          <a:p>
            <a:pPr>
              <a:defRPr/>
            </a:pPr>
            <a:r>
              <a:rPr lang="en-GB" altLang="en-US"/>
              <a:t>Slide </a:t>
            </a:r>
            <a:fld id="{027C1CCD-8995-442E-B957-E0C8E9731B5E}" type="slidenum">
              <a:rPr lang="en-GB" altLang="en-US" smtClean="0"/>
              <a:pPr>
                <a:defRPr/>
              </a:pPr>
              <a:t>‹#›</a:t>
            </a:fld>
            <a:endParaRPr lang="en-GB" altLang="en-US"/>
          </a:p>
        </p:txBody>
      </p:sp>
    </p:spTree>
    <p:extLst>
      <p:ext uri="{BB962C8B-B14F-4D97-AF65-F5344CB8AC3E}">
        <p14:creationId xmlns:p14="http://schemas.microsoft.com/office/powerpoint/2010/main" val="357852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CA6B76-C927-449D-8A07-B5A05DB76280}"/>
              </a:ext>
            </a:extLst>
          </p:cNvPr>
          <p:cNvSpPr txBox="1">
            <a:spLocks noChangeArrowheads="1"/>
          </p:cNvSpPr>
          <p:nvPr userDrawn="1"/>
        </p:nvSpPr>
        <p:spPr bwMode="auto">
          <a:xfrm>
            <a:off x="10490200" y="401638"/>
            <a:ext cx="184731" cy="276999"/>
          </a:xfrm>
          <a:prstGeom prst="rect">
            <a:avLst/>
          </a:prstGeom>
          <a:noFill/>
          <a:ln>
            <a:noFill/>
          </a:ln>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sz="1200"/>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2F157C-805E-4EF9-B8C5-4A91D5D3FEFA}"/>
              </a:ext>
            </a:extLst>
          </p:cNvPr>
          <p:cNvSpPr>
            <a:spLocks noGrp="1" noChangeArrowheads="1"/>
          </p:cNvSpPr>
          <p:nvPr>
            <p:ph type="dt" sz="half" idx="10"/>
          </p:nvPr>
        </p:nvSpPr>
        <p:spPr/>
        <p:txBody>
          <a:bodyPr/>
          <a:lstStyle>
            <a:lvl1pPr>
              <a:defRPr/>
            </a:lvl1pPr>
          </a:lstStyle>
          <a:p>
            <a:pPr>
              <a:defRPr/>
            </a:pPr>
            <a:r>
              <a:rPr lang="en-US" altLang="en-US"/>
              <a:t>March 2022</a:t>
            </a:r>
            <a:endParaRPr lang="en-GB" altLang="en-US"/>
          </a:p>
        </p:txBody>
      </p:sp>
      <p:sp>
        <p:nvSpPr>
          <p:cNvPr id="6" name="Footer Placeholder 5">
            <a:extLst>
              <a:ext uri="{FF2B5EF4-FFF2-40B4-BE49-F238E27FC236}">
                <a16:creationId xmlns:a16="http://schemas.microsoft.com/office/drawing/2014/main" id="{2EE5090C-018F-437D-B057-3D8953A6AEBC}"/>
              </a:ext>
            </a:extLst>
          </p:cNvPr>
          <p:cNvSpPr>
            <a:spLocks noGrp="1" noChangeArrowheads="1"/>
          </p:cNvSpPr>
          <p:nvPr>
            <p:ph type="ftr" sz="quarter" idx="11"/>
          </p:nvPr>
        </p:nvSpPr>
        <p:spPr/>
        <p:txBody>
          <a:bodyPr/>
          <a:lstStyle>
            <a:lvl1pPr>
              <a:defRPr/>
            </a:lvl1pPr>
          </a:lstStyle>
          <a:p>
            <a:pPr>
              <a:defRPr/>
            </a:pPr>
            <a:r>
              <a:rPr lang="en-GB"/>
              <a:t>Michael Montemurro, Huawei</a:t>
            </a:r>
          </a:p>
        </p:txBody>
      </p:sp>
      <p:sp>
        <p:nvSpPr>
          <p:cNvPr id="7" name="Slide Number Placeholder 6">
            <a:extLst>
              <a:ext uri="{FF2B5EF4-FFF2-40B4-BE49-F238E27FC236}">
                <a16:creationId xmlns:a16="http://schemas.microsoft.com/office/drawing/2014/main" id="{B2C0C130-84F1-47BC-8FD9-1AB01EF6ED8B}"/>
              </a:ext>
            </a:extLst>
          </p:cNvPr>
          <p:cNvSpPr>
            <a:spLocks noGrp="1" noChangeArrowheads="1"/>
          </p:cNvSpPr>
          <p:nvPr>
            <p:ph type="sldNum" sz="quarter" idx="12"/>
          </p:nvPr>
        </p:nvSpPr>
        <p:spPr/>
        <p:txBody>
          <a:bodyPr/>
          <a:lstStyle>
            <a:lvl1pPr>
              <a:defRPr/>
            </a:lvl1pPr>
          </a:lstStyle>
          <a:p>
            <a:pPr>
              <a:defRPr/>
            </a:pPr>
            <a:r>
              <a:rPr lang="en-GB" altLang="en-US"/>
              <a:t>Slide </a:t>
            </a:r>
            <a:fld id="{F6C16AB5-54A6-44C3-A29A-91896688B0D2}" type="slidenum">
              <a:rPr lang="en-GB" altLang="en-US" smtClean="0"/>
              <a:pPr>
                <a:defRPr/>
              </a:pPr>
              <a:t>‹#›</a:t>
            </a:fld>
            <a:endParaRPr lang="en-GB" altLang="en-US"/>
          </a:p>
        </p:txBody>
      </p:sp>
    </p:spTree>
    <p:extLst>
      <p:ext uri="{BB962C8B-B14F-4D97-AF65-F5344CB8AC3E}">
        <p14:creationId xmlns:p14="http://schemas.microsoft.com/office/powerpoint/2010/main" val="323506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867E8C0-313E-434C-9AA1-E21751F68E1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8839F42E-9F3C-473E-A068-AE3E9FDE3D32}"/>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FAE25323-E0EC-4D2B-AF76-EAA1A8EA9EC8}"/>
              </a:ext>
            </a:extLst>
          </p:cNvPr>
          <p:cNvSpPr>
            <a:spLocks noGrp="1" noChangeArrowheads="1"/>
          </p:cNvSpPr>
          <p:nvPr>
            <p:ph type="sldNum" sz="quarter" idx="12"/>
          </p:nvPr>
        </p:nvSpPr>
        <p:spPr>
          <a:ln/>
        </p:spPr>
        <p:txBody>
          <a:bodyPr/>
          <a:lstStyle>
            <a:lvl1pPr>
              <a:defRPr/>
            </a:lvl1pPr>
          </a:lstStyle>
          <a:p>
            <a:pPr>
              <a:defRPr/>
            </a:pPr>
            <a:r>
              <a:rPr lang="en-GB" altLang="en-US"/>
              <a:t>Slide </a:t>
            </a:r>
            <a:fld id="{DDC8A0A9-1AE8-4274-8179-69090E12752A}" type="slidenum">
              <a:rPr lang="en-GB" altLang="en-US" smtClean="0"/>
              <a:pPr>
                <a:defRPr/>
              </a:pPr>
              <a:t>‹#›</a:t>
            </a:fld>
            <a:endParaRPr lang="en-GB" altLang="en-US"/>
          </a:p>
        </p:txBody>
      </p:sp>
    </p:spTree>
    <p:extLst>
      <p:ext uri="{BB962C8B-B14F-4D97-AF65-F5344CB8AC3E}">
        <p14:creationId xmlns:p14="http://schemas.microsoft.com/office/powerpoint/2010/main" val="199047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83AED86-4CC8-402F-B0D2-AD096CCAFA93}"/>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335E4DA7-6DF3-494C-8E48-6D4160A1C7BE}"/>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502D0AF4-7FB9-4D6F-9C29-8767B219DA2D}"/>
              </a:ext>
            </a:extLst>
          </p:cNvPr>
          <p:cNvSpPr>
            <a:spLocks noGrp="1" noChangeArrowheads="1"/>
          </p:cNvSpPr>
          <p:nvPr>
            <p:ph type="sldNum" sz="quarter" idx="12"/>
          </p:nvPr>
        </p:nvSpPr>
        <p:spPr>
          <a:ln/>
        </p:spPr>
        <p:txBody>
          <a:bodyPr/>
          <a:lstStyle>
            <a:lvl1pPr>
              <a:defRPr/>
            </a:lvl1pPr>
          </a:lstStyle>
          <a:p>
            <a:pPr>
              <a:defRPr/>
            </a:pPr>
            <a:r>
              <a:rPr lang="en-GB" altLang="en-US"/>
              <a:t>Slide </a:t>
            </a:r>
            <a:fld id="{C5709681-8DDB-4E01-BF41-EB0353311632}" type="slidenum">
              <a:rPr lang="en-GB" altLang="en-US" smtClean="0"/>
              <a:pPr>
                <a:defRPr/>
              </a:pPr>
              <a:t>‹#›</a:t>
            </a:fld>
            <a:endParaRPr lang="en-GB" altLang="en-US"/>
          </a:p>
        </p:txBody>
      </p:sp>
    </p:spTree>
    <p:extLst>
      <p:ext uri="{BB962C8B-B14F-4D97-AF65-F5344CB8AC3E}">
        <p14:creationId xmlns:p14="http://schemas.microsoft.com/office/powerpoint/2010/main" val="320166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E175D0AA-80C6-486F-95BA-915D46DF5045}"/>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8" name="Rectangle 5">
            <a:extLst>
              <a:ext uri="{FF2B5EF4-FFF2-40B4-BE49-F238E27FC236}">
                <a16:creationId xmlns:a16="http://schemas.microsoft.com/office/drawing/2014/main" id="{1F242431-F58F-40F7-B40C-54A5D426BBCC}"/>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9" name="Rectangle 6">
            <a:extLst>
              <a:ext uri="{FF2B5EF4-FFF2-40B4-BE49-F238E27FC236}">
                <a16:creationId xmlns:a16="http://schemas.microsoft.com/office/drawing/2014/main" id="{80218554-D87E-4A07-A278-1C160E2FCCCF}"/>
              </a:ext>
            </a:extLst>
          </p:cNvPr>
          <p:cNvSpPr>
            <a:spLocks noGrp="1" noChangeArrowheads="1"/>
          </p:cNvSpPr>
          <p:nvPr>
            <p:ph type="sldNum" sz="quarter" idx="12"/>
          </p:nvPr>
        </p:nvSpPr>
        <p:spPr>
          <a:ln/>
        </p:spPr>
        <p:txBody>
          <a:bodyPr/>
          <a:lstStyle>
            <a:lvl1pPr>
              <a:defRPr/>
            </a:lvl1pPr>
          </a:lstStyle>
          <a:p>
            <a:pPr>
              <a:defRPr/>
            </a:pPr>
            <a:r>
              <a:rPr lang="en-GB" altLang="en-US"/>
              <a:t>Slide </a:t>
            </a:r>
            <a:fld id="{B7D1E295-FECD-45DD-82A8-D029AF1FE758}" type="slidenum">
              <a:rPr lang="en-GB" altLang="en-US" smtClean="0"/>
              <a:pPr>
                <a:defRPr/>
              </a:pPr>
              <a:t>‹#›</a:t>
            </a:fld>
            <a:endParaRPr lang="en-GB" altLang="en-US"/>
          </a:p>
        </p:txBody>
      </p:sp>
    </p:spTree>
    <p:extLst>
      <p:ext uri="{BB962C8B-B14F-4D97-AF65-F5344CB8AC3E}">
        <p14:creationId xmlns:p14="http://schemas.microsoft.com/office/powerpoint/2010/main" val="366732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D6394F80-99A8-408C-AD1B-0CA813AE769A}"/>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4" name="Rectangle 5">
            <a:extLst>
              <a:ext uri="{FF2B5EF4-FFF2-40B4-BE49-F238E27FC236}">
                <a16:creationId xmlns:a16="http://schemas.microsoft.com/office/drawing/2014/main" id="{E9314099-93DC-48D8-9030-441F89F3D979}"/>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5" name="Rectangle 6">
            <a:extLst>
              <a:ext uri="{FF2B5EF4-FFF2-40B4-BE49-F238E27FC236}">
                <a16:creationId xmlns:a16="http://schemas.microsoft.com/office/drawing/2014/main" id="{A3D5898F-630E-4A22-B702-737A3C32D894}"/>
              </a:ext>
            </a:extLst>
          </p:cNvPr>
          <p:cNvSpPr>
            <a:spLocks noGrp="1" noChangeArrowheads="1"/>
          </p:cNvSpPr>
          <p:nvPr>
            <p:ph type="sldNum" sz="quarter" idx="12"/>
          </p:nvPr>
        </p:nvSpPr>
        <p:spPr>
          <a:ln/>
        </p:spPr>
        <p:txBody>
          <a:bodyPr/>
          <a:lstStyle>
            <a:lvl1pPr>
              <a:defRPr/>
            </a:lvl1pPr>
          </a:lstStyle>
          <a:p>
            <a:pPr>
              <a:defRPr/>
            </a:pPr>
            <a:r>
              <a:rPr lang="en-GB" altLang="en-US"/>
              <a:t>Slide </a:t>
            </a:r>
            <a:fld id="{3AF6F843-6348-47C2-9AD9-158E17EE6F2E}" type="slidenum">
              <a:rPr lang="en-GB" altLang="en-US" smtClean="0"/>
              <a:pPr>
                <a:defRPr/>
              </a:pPr>
              <a:t>‹#›</a:t>
            </a:fld>
            <a:endParaRPr lang="en-GB" altLang="en-US"/>
          </a:p>
        </p:txBody>
      </p:sp>
    </p:spTree>
    <p:extLst>
      <p:ext uri="{BB962C8B-B14F-4D97-AF65-F5344CB8AC3E}">
        <p14:creationId xmlns:p14="http://schemas.microsoft.com/office/powerpoint/2010/main" val="1144975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E1C0E2-8B42-445C-B197-4FCBB341775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3" name="Rectangle 5">
            <a:extLst>
              <a:ext uri="{FF2B5EF4-FFF2-40B4-BE49-F238E27FC236}">
                <a16:creationId xmlns:a16="http://schemas.microsoft.com/office/drawing/2014/main" id="{6AC07D8F-F2BA-4715-893C-1741396B77C0}"/>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4" name="Rectangle 6">
            <a:extLst>
              <a:ext uri="{FF2B5EF4-FFF2-40B4-BE49-F238E27FC236}">
                <a16:creationId xmlns:a16="http://schemas.microsoft.com/office/drawing/2014/main" id="{974ACA3B-77A3-4484-B57A-873D034AA66E}"/>
              </a:ext>
            </a:extLst>
          </p:cNvPr>
          <p:cNvSpPr>
            <a:spLocks noGrp="1" noChangeArrowheads="1"/>
          </p:cNvSpPr>
          <p:nvPr>
            <p:ph type="sldNum" sz="quarter" idx="12"/>
          </p:nvPr>
        </p:nvSpPr>
        <p:spPr>
          <a:ln/>
        </p:spPr>
        <p:txBody>
          <a:bodyPr/>
          <a:lstStyle>
            <a:lvl1pPr>
              <a:defRPr/>
            </a:lvl1pPr>
          </a:lstStyle>
          <a:p>
            <a:pPr>
              <a:defRPr/>
            </a:pPr>
            <a:r>
              <a:rPr lang="en-GB" altLang="en-US"/>
              <a:t>Slide </a:t>
            </a:r>
            <a:fld id="{860B983F-9F43-4698-B09E-599F264CCC77}" type="slidenum">
              <a:rPr lang="en-GB" altLang="en-US" smtClean="0"/>
              <a:pPr>
                <a:defRPr/>
              </a:pPr>
              <a:t>‹#›</a:t>
            </a:fld>
            <a:endParaRPr lang="en-GB" altLang="en-US"/>
          </a:p>
        </p:txBody>
      </p:sp>
    </p:spTree>
    <p:extLst>
      <p:ext uri="{BB962C8B-B14F-4D97-AF65-F5344CB8AC3E}">
        <p14:creationId xmlns:p14="http://schemas.microsoft.com/office/powerpoint/2010/main" val="153505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F4B5E4-8A17-415B-984F-44C8CE5468DE}"/>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E98EF5CC-5840-4DF4-AB48-B2F2FF083698}"/>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EFB9A2B-A730-4196-B846-72D4001F5E63}"/>
              </a:ext>
            </a:extLst>
          </p:cNvPr>
          <p:cNvSpPr>
            <a:spLocks noGrp="1" noChangeArrowheads="1"/>
          </p:cNvSpPr>
          <p:nvPr>
            <p:ph type="sldNum" sz="quarter" idx="12"/>
          </p:nvPr>
        </p:nvSpPr>
        <p:spPr>
          <a:ln/>
        </p:spPr>
        <p:txBody>
          <a:bodyPr/>
          <a:lstStyle>
            <a:lvl1pPr>
              <a:defRPr/>
            </a:lvl1pPr>
          </a:lstStyle>
          <a:p>
            <a:pPr>
              <a:defRPr/>
            </a:pPr>
            <a:r>
              <a:rPr lang="en-GB" altLang="en-US"/>
              <a:t>Slide </a:t>
            </a:r>
            <a:fld id="{ED8A489E-122B-48C8-A465-D70020F24409}" type="slidenum">
              <a:rPr lang="en-GB" altLang="en-US" smtClean="0"/>
              <a:pPr>
                <a:defRPr/>
              </a:pPr>
              <a:t>‹#›</a:t>
            </a:fld>
            <a:endParaRPr lang="en-GB" altLang="en-US"/>
          </a:p>
        </p:txBody>
      </p:sp>
    </p:spTree>
    <p:extLst>
      <p:ext uri="{BB962C8B-B14F-4D97-AF65-F5344CB8AC3E}">
        <p14:creationId xmlns:p14="http://schemas.microsoft.com/office/powerpoint/2010/main" val="157754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1CCA92-9939-4A34-A0BE-8413B7563AF8}"/>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CA325519-0220-4A78-AA2D-F74CF8C995DB}"/>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C165258-E33F-4B7E-BF52-C4C839728D90}"/>
              </a:ext>
            </a:extLst>
          </p:cNvPr>
          <p:cNvSpPr>
            <a:spLocks noGrp="1" noChangeArrowheads="1"/>
          </p:cNvSpPr>
          <p:nvPr>
            <p:ph type="sldNum" sz="quarter" idx="12"/>
          </p:nvPr>
        </p:nvSpPr>
        <p:spPr>
          <a:ln/>
        </p:spPr>
        <p:txBody>
          <a:bodyPr/>
          <a:lstStyle>
            <a:lvl1pPr>
              <a:defRPr/>
            </a:lvl1pPr>
          </a:lstStyle>
          <a:p>
            <a:pPr>
              <a:defRPr/>
            </a:pPr>
            <a:r>
              <a:rPr lang="en-GB" altLang="en-US"/>
              <a:t>Slide </a:t>
            </a:r>
            <a:fld id="{02FC149E-D1EE-494C-A55E-04C3ABCC4B46}" type="slidenum">
              <a:rPr lang="en-GB" altLang="en-US" smtClean="0"/>
              <a:pPr>
                <a:defRPr/>
              </a:pPr>
              <a:t>‹#›</a:t>
            </a:fld>
            <a:endParaRPr lang="en-GB" altLang="en-US"/>
          </a:p>
        </p:txBody>
      </p:sp>
    </p:spTree>
    <p:extLst>
      <p:ext uri="{BB962C8B-B14F-4D97-AF65-F5344CB8AC3E}">
        <p14:creationId xmlns:p14="http://schemas.microsoft.com/office/powerpoint/2010/main" val="2955004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7166BF8-678A-47A2-BD0C-4E865757FC55}"/>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9D186CC6-1401-409B-AF63-65D620DE9045}"/>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CFF4B6B7-B54D-4292-A698-EC2FEA852471}"/>
              </a:ext>
            </a:extLst>
          </p:cNvPr>
          <p:cNvSpPr>
            <a:spLocks noGrp="1" noChangeArrowheads="1"/>
          </p:cNvSpPr>
          <p:nvPr>
            <p:ph type="dt" sz="half" idx="2"/>
          </p:nvPr>
        </p:nvSpPr>
        <p:spPr bwMode="auto">
          <a:xfrm>
            <a:off x="929218" y="332602"/>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en-US"/>
              <a:t>March 2022</a:t>
            </a:r>
            <a:endParaRPr lang="en-GB" altLang="en-US"/>
          </a:p>
        </p:txBody>
      </p:sp>
      <p:sp>
        <p:nvSpPr>
          <p:cNvPr id="1029" name="Rectangle 5">
            <a:extLst>
              <a:ext uri="{FF2B5EF4-FFF2-40B4-BE49-F238E27FC236}">
                <a16:creationId xmlns:a16="http://schemas.microsoft.com/office/drawing/2014/main" id="{2EE97D96-1C71-4F9C-B13F-F74FE08F8596}"/>
              </a:ext>
            </a:extLst>
          </p:cNvPr>
          <p:cNvSpPr>
            <a:spLocks noGrp="1" noChangeArrowheads="1"/>
          </p:cNvSpPr>
          <p:nvPr>
            <p:ph type="ftr" sz="quarter" idx="3"/>
          </p:nvPr>
        </p:nvSpPr>
        <p:spPr bwMode="auto">
          <a:xfrm>
            <a:off x="9511578" y="6475413"/>
            <a:ext cx="1880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Huawei</a:t>
            </a:r>
          </a:p>
        </p:txBody>
      </p:sp>
      <p:sp>
        <p:nvSpPr>
          <p:cNvPr id="1030" name="Rectangle 6">
            <a:extLst>
              <a:ext uri="{FF2B5EF4-FFF2-40B4-BE49-F238E27FC236}">
                <a16:creationId xmlns:a16="http://schemas.microsoft.com/office/drawing/2014/main" id="{4AE454E7-E664-456A-9173-B505F57378F8}"/>
              </a:ext>
            </a:extLst>
          </p:cNvPr>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F5C37609-C991-46ED-BAE9-9169E19A3072}"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AA119305-49C7-4C5D-AEDE-CF0131D15C19}"/>
              </a:ext>
            </a:extLst>
          </p:cNvPr>
          <p:cNvSpPr>
            <a:spLocks noChangeArrowheads="1"/>
          </p:cNvSpPr>
          <p:nvPr userDrawn="1"/>
        </p:nvSpPr>
        <p:spPr bwMode="auto">
          <a:xfrm>
            <a:off x="8088836" y="281802"/>
            <a:ext cx="3167598" cy="276999"/>
          </a:xfrm>
          <a:prstGeom prst="rect">
            <a:avLst/>
          </a:prstGeom>
          <a:noFill/>
          <a:ln>
            <a:noFill/>
          </a:ln>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802.11-21/209r1</a:t>
            </a:r>
          </a:p>
        </p:txBody>
      </p:sp>
      <p:sp>
        <p:nvSpPr>
          <p:cNvPr id="1032" name="Line 8">
            <a:extLst>
              <a:ext uri="{FF2B5EF4-FFF2-40B4-BE49-F238E27FC236}">
                <a16:creationId xmlns:a16="http://schemas.microsoft.com/office/drawing/2014/main" id="{3A63B18F-F334-4C32-A0AB-3962D059F242}"/>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
        <p:nvSpPr>
          <p:cNvPr id="1033" name="Rectangle 9">
            <a:extLst>
              <a:ext uri="{FF2B5EF4-FFF2-40B4-BE49-F238E27FC236}">
                <a16:creationId xmlns:a16="http://schemas.microsoft.com/office/drawing/2014/main" id="{74511920-078F-4E17-BBD0-76BADCD44773}"/>
              </a:ext>
            </a:extLst>
          </p:cNvPr>
          <p:cNvSpPr>
            <a:spLocks noChangeArrowheads="1"/>
          </p:cNvSpPr>
          <p:nvPr/>
        </p:nvSpPr>
        <p:spPr bwMode="auto">
          <a:xfrm>
            <a:off x="914401" y="6475413"/>
            <a:ext cx="718145" cy="184666"/>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cs typeface="+mn-cs"/>
              </a:rPr>
              <a:t>Submission</a:t>
            </a:r>
          </a:p>
        </p:txBody>
      </p:sp>
      <p:sp>
        <p:nvSpPr>
          <p:cNvPr id="1034" name="Line 10">
            <a:extLst>
              <a:ext uri="{FF2B5EF4-FFF2-40B4-BE49-F238E27FC236}">
                <a16:creationId xmlns:a16="http://schemas.microsoft.com/office/drawing/2014/main" id="{CBF60EBA-E066-4F3B-B984-485E7450BB89}"/>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Tree>
  </p:cSld>
  <p:clrMap bg1="lt1" tx1="dk1" bg2="lt2" tx2="dk2" accent1="accent1" accent2="accent2" accent3="accent3" accent4="accent4" accent5="accent5" accent6="accent6" hlink="hlink" folHlink="folHlink"/>
  <p:sldLayoutIdLst>
    <p:sldLayoutId id="2147483757" r:id="rId1"/>
    <p:sldLayoutId id="214748376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111-10-00be-mld-architecture-part-2.docx" TargetMode="External"/><Relationship Id="rId2" Type="http://schemas.openxmlformats.org/officeDocument/2006/relationships/hyperlink" Target="https://www.ieee802.org/11/email/stds-802-11-tgbe/msg06933.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209-00-00be-mlo-broadcast-architecture.pptx" TargetMode="External"/><Relationship Id="rId2" Type="http://schemas.openxmlformats.org/officeDocument/2006/relationships/hyperlink" Target="https://mentor.ieee.org/802.11/dcn/21/11-21-1111-10-00be-mld-architecture-part-2.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CB9A4DBC-027F-4BF5-BD9A-574AD70DC87E}"/>
              </a:ext>
            </a:extLst>
          </p:cNvPr>
          <p:cNvSpPr>
            <a:spLocks noGrp="1"/>
          </p:cNvSpPr>
          <p:nvPr>
            <p:ph type="ftr" sz="quarter" idx="11"/>
          </p:nvPr>
        </p:nvSpPr>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Huawei</a:t>
            </a:r>
          </a:p>
        </p:txBody>
      </p:sp>
      <p:sp>
        <p:nvSpPr>
          <p:cNvPr id="5123" name="Slide Number Placeholder 5">
            <a:extLst>
              <a:ext uri="{FF2B5EF4-FFF2-40B4-BE49-F238E27FC236}">
                <a16:creationId xmlns:a16="http://schemas.microsoft.com/office/drawing/2014/main" id="{546BEF36-FFF7-4EE0-B0D3-269DE1F989E8}"/>
              </a:ext>
            </a:extLst>
          </p:cNvPr>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2948339-0DDE-45F3-B28F-5ED2707BB7BA}" type="slidenum">
              <a:rPr lang="en-GB" altLang="en-US" sz="1200" b="0"/>
              <a:pPr>
                <a:spcBef>
                  <a:spcPct val="0"/>
                </a:spcBef>
                <a:buFontTx/>
                <a:buNone/>
              </a:pPr>
              <a:t>1</a:t>
            </a:fld>
            <a:endParaRPr lang="en-GB" altLang="en-US" sz="1200" b="0"/>
          </a:p>
        </p:txBody>
      </p:sp>
      <p:sp>
        <p:nvSpPr>
          <p:cNvPr id="5124" name="Rectangle 2">
            <a:extLst>
              <a:ext uri="{FF2B5EF4-FFF2-40B4-BE49-F238E27FC236}">
                <a16:creationId xmlns:a16="http://schemas.microsoft.com/office/drawing/2014/main" id="{25DACBA7-4BB2-4E47-8ACC-D0B3A152FCEA}"/>
              </a:ext>
            </a:extLst>
          </p:cNvPr>
          <p:cNvSpPr>
            <a:spLocks noGrp="1" noChangeArrowheads="1"/>
          </p:cNvSpPr>
          <p:nvPr>
            <p:ph type="title"/>
          </p:nvPr>
        </p:nvSpPr>
        <p:spPr>
          <a:xfrm>
            <a:off x="2286000" y="663575"/>
            <a:ext cx="8346504" cy="1066800"/>
          </a:xfrm>
        </p:spPr>
        <p:txBody>
          <a:bodyPr/>
          <a:lstStyle/>
          <a:p>
            <a:r>
              <a:rPr lang="en-GB" altLang="en-US" dirty="0"/>
              <a:t>MLO Group Addressed MSDU Architecture</a:t>
            </a:r>
          </a:p>
        </p:txBody>
      </p:sp>
      <p:sp>
        <p:nvSpPr>
          <p:cNvPr id="5125" name="Rectangle 4">
            <a:extLst>
              <a:ext uri="{FF2B5EF4-FFF2-40B4-BE49-F238E27FC236}">
                <a16:creationId xmlns:a16="http://schemas.microsoft.com/office/drawing/2014/main" id="{DE2B641B-48F4-4C2C-832B-93AE0D19C31C}"/>
              </a:ext>
            </a:extLst>
          </p:cNvPr>
          <p:cNvSpPr>
            <a:spLocks noGrp="1" noChangeArrowheads="1"/>
          </p:cNvSpPr>
          <p:nvPr>
            <p:ph type="body" idx="1"/>
          </p:nvPr>
        </p:nvSpPr>
        <p:spPr>
          <a:xfrm>
            <a:off x="2209800" y="1524000"/>
            <a:ext cx="7772400" cy="381000"/>
          </a:xfrm>
        </p:spPr>
        <p:txBody>
          <a:bodyPr/>
          <a:lstStyle/>
          <a:p>
            <a:pPr algn="ctr">
              <a:buFontTx/>
              <a:buNone/>
            </a:pPr>
            <a:r>
              <a:rPr lang="en-GB" altLang="en-US" sz="2000" dirty="0"/>
              <a:t>Date: 13-09-2021</a:t>
            </a:r>
            <a:endParaRPr lang="en-GB" altLang="en-US" sz="2000" b="0" dirty="0"/>
          </a:p>
        </p:txBody>
      </p:sp>
      <p:graphicFrame>
        <p:nvGraphicFramePr>
          <p:cNvPr id="5126" name="Object 5">
            <a:extLst>
              <a:ext uri="{FF2B5EF4-FFF2-40B4-BE49-F238E27FC236}">
                <a16:creationId xmlns:a16="http://schemas.microsoft.com/office/drawing/2014/main" id="{4429D186-CFAB-4FB4-970B-FDE12EAB7979}"/>
              </a:ext>
            </a:extLst>
          </p:cNvPr>
          <p:cNvGraphicFramePr>
            <a:graphicFrameLocks noChangeAspect="1"/>
          </p:cNvGraphicFramePr>
          <p:nvPr>
            <p:extLst>
              <p:ext uri="{D42A27DB-BD31-4B8C-83A1-F6EECF244321}">
                <p14:modId xmlns:p14="http://schemas.microsoft.com/office/powerpoint/2010/main" val="2843575510"/>
              </p:ext>
            </p:extLst>
          </p:nvPr>
        </p:nvGraphicFramePr>
        <p:xfrm>
          <a:off x="2103438" y="2492375"/>
          <a:ext cx="7958137" cy="1160463"/>
        </p:xfrm>
        <a:graphic>
          <a:graphicData uri="http://schemas.openxmlformats.org/presentationml/2006/ole">
            <mc:AlternateContent xmlns:mc="http://schemas.openxmlformats.org/markup-compatibility/2006">
              <mc:Choice xmlns:v="urn:schemas-microsoft-com:vml" Requires="v">
                <p:oleObj name="Document" r:id="rId3" imgW="8476923" imgH="1235498" progId="Word.Document.8">
                  <p:embed/>
                </p:oleObj>
              </mc:Choice>
              <mc:Fallback>
                <p:oleObj name="Document" r:id="rId3" imgW="8476923" imgH="1235498" progId="Word.Document.8">
                  <p:embed/>
                  <p:pic>
                    <p:nvPicPr>
                      <p:cNvPr id="5126" name="Object 5">
                        <a:extLst>
                          <a:ext uri="{FF2B5EF4-FFF2-40B4-BE49-F238E27FC236}">
                            <a16:creationId xmlns:a16="http://schemas.microsoft.com/office/drawing/2014/main" id="{4429D186-CFAB-4FB4-970B-FDE12EAB7979}"/>
                          </a:ext>
                        </a:extLst>
                      </p:cNvPr>
                      <p:cNvPicPr>
                        <a:picLocks noChangeAspect="1" noChangeArrowheads="1"/>
                      </p:cNvPicPr>
                      <p:nvPr/>
                    </p:nvPicPr>
                    <p:blipFill>
                      <a:blip r:embed="rId4"/>
                      <a:srcRect/>
                      <a:stretch>
                        <a:fillRect/>
                      </a:stretch>
                    </p:blipFill>
                    <p:spPr bwMode="auto">
                      <a:xfrm>
                        <a:off x="2103438" y="2492375"/>
                        <a:ext cx="7958137"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Rectangle 6">
            <a:extLst>
              <a:ext uri="{FF2B5EF4-FFF2-40B4-BE49-F238E27FC236}">
                <a16:creationId xmlns:a16="http://schemas.microsoft.com/office/drawing/2014/main" id="{87983E38-127A-477D-AE2D-73D37631BC35}"/>
              </a:ext>
            </a:extLst>
          </p:cNvPr>
          <p:cNvSpPr>
            <a:spLocks noChangeArrowheads="1"/>
          </p:cNvSpPr>
          <p:nvPr/>
        </p:nvSpPr>
        <p:spPr bwMode="auto">
          <a:xfrm>
            <a:off x="2057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5128" name="Date Placeholder 3">
            <a:extLst>
              <a:ext uri="{FF2B5EF4-FFF2-40B4-BE49-F238E27FC236}">
                <a16:creationId xmlns:a16="http://schemas.microsoft.com/office/drawing/2014/main" id="{6C89FE70-7975-4A56-8708-970A1EBB926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Addressing for Case 3</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8350696" cy="4114800"/>
          </a:xfrm>
        </p:spPr>
        <p:txBody>
          <a:bodyPr/>
          <a:lstStyle/>
          <a:p>
            <a:r>
              <a:rPr lang="en-CA" sz="1400" dirty="0"/>
              <a:t>1 –  Group-addressed MSDU from non-AP MLD to AP MLD transmitted as an individually addressed through affiliated 2.4 STA. </a:t>
            </a:r>
          </a:p>
          <a:p>
            <a:pPr lvl="1"/>
            <a:r>
              <a:rPr lang="en-CA" sz="1400" dirty="0"/>
              <a:t>A1: BSSID_24 (MAC_AP_MLD in AAD)</a:t>
            </a:r>
          </a:p>
          <a:p>
            <a:pPr lvl="1"/>
            <a:r>
              <a:rPr lang="en-CA" sz="1400" dirty="0"/>
              <a:t>A2: MAC_24 (MAC_NAP_MLD in AAD)</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AP MLD forwards the frame to the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a:t>
            </a:r>
          </a:p>
          <a:p>
            <a:r>
              <a:rPr lang="en-CA" sz="1400" dirty="0"/>
              <a:t>3 – The DS distributes the frame to the LAN and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 </a:t>
            </a:r>
          </a:p>
          <a:p>
            <a:r>
              <a:rPr lang="en-CA" sz="1400" dirty="0"/>
              <a:t>4 – Frame is transmitted by affiliated AP to BSS.</a:t>
            </a:r>
          </a:p>
          <a:p>
            <a:pPr lvl="1"/>
            <a:r>
              <a:rPr lang="en-CA" sz="1400" dirty="0"/>
              <a:t> AP MLD assigns sequence number and transfers frame to affiliated AP.</a:t>
            </a:r>
          </a:p>
          <a:p>
            <a:pPr lvl="1"/>
            <a:r>
              <a:rPr lang="en-CA" sz="1400" dirty="0"/>
              <a:t>A1: &lt;BC/MC Address&gt;</a:t>
            </a:r>
          </a:p>
          <a:p>
            <a:pPr lvl="1"/>
            <a:r>
              <a:rPr lang="en-CA" sz="1400" dirty="0"/>
              <a:t>A2: &lt;BSSID of AP&gt;</a:t>
            </a:r>
          </a:p>
          <a:p>
            <a:pPr lvl="1"/>
            <a:r>
              <a:rPr lang="en-CA" sz="1400" dirty="0"/>
              <a:t>A3: &lt;MAC_NAP_MLD&gt;</a:t>
            </a:r>
          </a:p>
          <a:p>
            <a:pPr lvl="1"/>
            <a:r>
              <a:rPr lang="en-CA" sz="1400" dirty="0" err="1"/>
              <a:t>ToDS</a:t>
            </a:r>
            <a:r>
              <a:rPr lang="en-CA" sz="1400" dirty="0"/>
              <a:t>: 0 </a:t>
            </a:r>
            <a:r>
              <a:rPr lang="en-CA" sz="1400" dirty="0" err="1"/>
              <a:t>FromDS</a:t>
            </a:r>
            <a:r>
              <a:rPr lang="en-CA" sz="1400" dirty="0"/>
              <a:t>: 1</a:t>
            </a:r>
          </a:p>
          <a:p>
            <a:r>
              <a:rPr lang="en-CA" sz="1400" dirty="0"/>
              <a:t>Note: AP MLD receives frame from non-AP MLD but does not forward on downlink</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10</a:t>
            </a:fld>
            <a:endParaRPr lang="en-GB" altLang="en-US"/>
          </a:p>
        </p:txBody>
      </p:sp>
    </p:spTree>
    <p:extLst>
      <p:ext uri="{BB962C8B-B14F-4D97-AF65-F5344CB8AC3E}">
        <p14:creationId xmlns:p14="http://schemas.microsoft.com/office/powerpoint/2010/main" val="395517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Conclusions on DS/RSS/SSID</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1343472" y="1628800"/>
            <a:ext cx="9217024" cy="4114800"/>
          </a:xfrm>
        </p:spPr>
        <p:txBody>
          <a:bodyPr/>
          <a:lstStyle/>
          <a:p>
            <a:r>
              <a:rPr lang="en-CA" sz="2000" dirty="0"/>
              <a:t>From this work on group-addressed frame processing, it follows that the affiliated APs need to be connected to the same DS as the AP MLD. </a:t>
            </a:r>
          </a:p>
          <a:p>
            <a:r>
              <a:rPr lang="en-CA" sz="2000" dirty="0"/>
              <a:t>To be part of the same DS, the affiliated APs are required to be part of the same ESS, and hence advertise the same SSID.</a:t>
            </a:r>
          </a:p>
          <a:p>
            <a:r>
              <a:rPr lang="en-CA" sz="2000" dirty="0"/>
              <a:t>As additional references, see</a:t>
            </a:r>
          </a:p>
          <a:p>
            <a:pPr lvl="1"/>
            <a:r>
              <a:rPr lang="en-CA" sz="1600" dirty="0">
                <a:hlinkClick r:id="rId2"/>
              </a:rPr>
              <a:t>https://www.ieee802.org/11/email/stds-802-11-tgbe/msg06933.html</a:t>
            </a:r>
            <a:endParaRPr lang="en-CA" sz="1600" dirty="0"/>
          </a:p>
          <a:p>
            <a:pPr lvl="1"/>
            <a:r>
              <a:rPr lang="en-CA" sz="1600" dirty="0">
                <a:hlinkClick r:id="rId3"/>
              </a:rPr>
              <a:t>https://mentor.ieee.org/802.11/dcn/21/11-21-1111-10-00be-mld-architecture-part-2.docx</a:t>
            </a:r>
            <a:r>
              <a:rPr lang="en-CA" sz="1600" dirty="0"/>
              <a:t> </a:t>
            </a:r>
          </a:p>
          <a:p>
            <a:pPr marL="0" indent="0">
              <a:buNone/>
            </a:pPr>
            <a:endParaRPr lang="en-CA" sz="2000" dirty="0"/>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11</a:t>
            </a:fld>
            <a:endParaRPr lang="en-GB" altLang="en-US"/>
          </a:p>
        </p:txBody>
      </p:sp>
    </p:spTree>
    <p:extLst>
      <p:ext uri="{BB962C8B-B14F-4D97-AF65-F5344CB8AC3E}">
        <p14:creationId xmlns:p14="http://schemas.microsoft.com/office/powerpoint/2010/main" val="351184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BA317-1D87-478B-95B6-5F3FA31BECB3}"/>
              </a:ext>
            </a:extLst>
          </p:cNvPr>
          <p:cNvSpPr>
            <a:spLocks noGrp="1"/>
          </p:cNvSpPr>
          <p:nvPr>
            <p:ph type="title"/>
          </p:nvPr>
        </p:nvSpPr>
        <p:spPr/>
        <p:txBody>
          <a:bodyPr/>
          <a:lstStyle/>
          <a:p>
            <a:r>
              <a:rPr lang="en-CA" dirty="0"/>
              <a:t>CID 6725 – Disallow SSID element in STA Profile</a:t>
            </a:r>
          </a:p>
        </p:txBody>
      </p:sp>
      <p:graphicFrame>
        <p:nvGraphicFramePr>
          <p:cNvPr id="7" name="Table 7">
            <a:extLst>
              <a:ext uri="{FF2B5EF4-FFF2-40B4-BE49-F238E27FC236}">
                <a16:creationId xmlns:a16="http://schemas.microsoft.com/office/drawing/2014/main" id="{AAFFC38B-7C2F-43BB-A99B-42D6AAAEEDFB}"/>
              </a:ext>
            </a:extLst>
          </p:cNvPr>
          <p:cNvGraphicFramePr>
            <a:graphicFrameLocks noGrp="1"/>
          </p:cNvGraphicFramePr>
          <p:nvPr>
            <p:ph idx="1"/>
            <p:extLst>
              <p:ext uri="{D42A27DB-BD31-4B8C-83A1-F6EECF244321}">
                <p14:modId xmlns:p14="http://schemas.microsoft.com/office/powerpoint/2010/main" val="2356156205"/>
              </p:ext>
            </p:extLst>
          </p:nvPr>
        </p:nvGraphicFramePr>
        <p:xfrm>
          <a:off x="914400" y="2492896"/>
          <a:ext cx="10363200" cy="3726247"/>
        </p:xfrm>
        <a:graphic>
          <a:graphicData uri="http://schemas.openxmlformats.org/drawingml/2006/table">
            <a:tbl>
              <a:tblPr firstRow="1" bandRow="1">
                <a:tableStyleId>{5C22544A-7EE6-4342-B048-85BDC9FD1C3A}</a:tableStyleId>
              </a:tblPr>
              <a:tblGrid>
                <a:gridCol w="573088">
                  <a:extLst>
                    <a:ext uri="{9D8B030D-6E8A-4147-A177-3AD203B41FA5}">
                      <a16:colId xmlns:a16="http://schemas.microsoft.com/office/drawing/2014/main" val="1771950531"/>
                    </a:ext>
                  </a:extLst>
                </a:gridCol>
                <a:gridCol w="720080">
                  <a:extLst>
                    <a:ext uri="{9D8B030D-6E8A-4147-A177-3AD203B41FA5}">
                      <a16:colId xmlns:a16="http://schemas.microsoft.com/office/drawing/2014/main" val="4000529976"/>
                    </a:ext>
                  </a:extLst>
                </a:gridCol>
                <a:gridCol w="576064">
                  <a:extLst>
                    <a:ext uri="{9D8B030D-6E8A-4147-A177-3AD203B41FA5}">
                      <a16:colId xmlns:a16="http://schemas.microsoft.com/office/drawing/2014/main" val="3907082498"/>
                    </a:ext>
                  </a:extLst>
                </a:gridCol>
                <a:gridCol w="2304256">
                  <a:extLst>
                    <a:ext uri="{9D8B030D-6E8A-4147-A177-3AD203B41FA5}">
                      <a16:colId xmlns:a16="http://schemas.microsoft.com/office/drawing/2014/main" val="2568392146"/>
                    </a:ext>
                  </a:extLst>
                </a:gridCol>
                <a:gridCol w="2160240">
                  <a:extLst>
                    <a:ext uri="{9D8B030D-6E8A-4147-A177-3AD203B41FA5}">
                      <a16:colId xmlns:a16="http://schemas.microsoft.com/office/drawing/2014/main" val="1985122010"/>
                    </a:ext>
                  </a:extLst>
                </a:gridCol>
                <a:gridCol w="4029472">
                  <a:extLst>
                    <a:ext uri="{9D8B030D-6E8A-4147-A177-3AD203B41FA5}">
                      <a16:colId xmlns:a16="http://schemas.microsoft.com/office/drawing/2014/main" val="4224585098"/>
                    </a:ext>
                  </a:extLst>
                </a:gridCol>
              </a:tblGrid>
              <a:tr h="424882">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2224421033"/>
                  </a:ext>
                </a:extLst>
              </a:tr>
              <a:tr h="2455438">
                <a:tc>
                  <a:txBody>
                    <a:bodyPr/>
                    <a:lstStyle/>
                    <a:p>
                      <a:pPr algn="r" fontAlgn="t"/>
                      <a:r>
                        <a:rPr lang="en-CA" sz="1200" b="0" i="0" u="none" strike="noStrike" dirty="0">
                          <a:solidFill>
                            <a:srgbClr val="000000"/>
                          </a:solidFill>
                          <a:effectLst/>
                          <a:latin typeface="Arial" panose="020B0604020202020204" pitchFamily="34" charset="0"/>
                        </a:rPr>
                        <a:t>6725</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248.26</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Why disallow SSID element to be included in the STA Profile field? If the different APs of the MLD use different SSIDs, the SSID element should be included in the STA Profile.</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Delete SSID element from the list.</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REJECTED. The mapping for the AP MLD and affiliated APs and how they fit into the IEEE 802.11 framework has been discussed extensively in the 802.11 ARC standing committee and is reflected in contributions </a:t>
                      </a:r>
                      <a:r>
                        <a:rPr lang="en-US" sz="1200" b="0" i="0" u="none" strike="noStrike" dirty="0">
                          <a:solidFill>
                            <a:srgbClr val="000000"/>
                          </a:solidFill>
                          <a:effectLst/>
                          <a:latin typeface="Arial" panose="020B0604020202020204" pitchFamily="34" charset="0"/>
                          <a:hlinkClick r:id="rId2"/>
                        </a:rPr>
                        <a:t>https://mentor.ieee.org/802.11/dcn/21/11-21-1111-10-00be-mld-architecture-part-2.docx</a:t>
                      </a:r>
                      <a:r>
                        <a:rPr lang="en-US" sz="1200" b="0" i="0" u="none" strike="noStrike" dirty="0">
                          <a:solidFill>
                            <a:srgbClr val="000000"/>
                          </a:solidFill>
                          <a:effectLst/>
                          <a:latin typeface="Arial" panose="020B0604020202020204" pitchFamily="34" charset="0"/>
                        </a:rPr>
                        <a:t> and </a:t>
                      </a:r>
                      <a:r>
                        <a:rPr lang="en-US" sz="1200" b="0" i="0" u="none" strike="noStrike" dirty="0">
                          <a:solidFill>
                            <a:srgbClr val="000000"/>
                          </a:solidFill>
                          <a:effectLst/>
                          <a:latin typeface="Arial" panose="020B0604020202020204" pitchFamily="34" charset="0"/>
                          <a:hlinkClick r:id="rId3"/>
                        </a:rPr>
                        <a:t>https://mentor.ieee.org/802.11/dcn/21/11-21-0209-00-00be-mlo-broadcast-architecture.pptx</a:t>
                      </a:r>
                      <a:r>
                        <a:rPr lang="en-US" sz="1200" b="0" i="0" u="none" strike="noStrike" dirty="0">
                          <a:solidFill>
                            <a:srgbClr val="000000"/>
                          </a:solidFill>
                          <a:effectLst/>
                          <a:latin typeface="Arial" panose="020B0604020202020204" pitchFamily="34" charset="0"/>
                        </a:rPr>
                        <a: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For MLO to work, the AP MLD and the affiliated APs are required to be connected to the same DS. Furthermore, the task group has agreed that group-addressed frames are assigned an SN at the AP MLD, which reinforces that the AP MLD and affiliated APs are connected to the same DS. Given that in the baseline, APs that are connected to the same DS are part of the same ESS and advertise the same SSID, it follows that AP's affiliated with an AP MLD advertise the same SSID.</a:t>
                      </a:r>
                    </a:p>
                  </a:txBody>
                  <a:tcPr marL="9525" marR="9525" marT="9525" marB="0"/>
                </a:tc>
                <a:extLst>
                  <a:ext uri="{0D108BD9-81ED-4DB2-BD59-A6C34878D82A}">
                    <a16:rowId xmlns:a16="http://schemas.microsoft.com/office/drawing/2014/main" val="1337266098"/>
                  </a:ext>
                </a:extLst>
              </a:tr>
            </a:tbl>
          </a:graphicData>
        </a:graphic>
      </p:graphicFrame>
      <p:sp>
        <p:nvSpPr>
          <p:cNvPr id="4" name="Date Placeholder 3">
            <a:extLst>
              <a:ext uri="{FF2B5EF4-FFF2-40B4-BE49-F238E27FC236}">
                <a16:creationId xmlns:a16="http://schemas.microsoft.com/office/drawing/2014/main" id="{6F32D08F-F6FF-425C-AE24-9BE829A4CA68}"/>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3D3F3F22-955D-4B12-A8E6-7CA4B637FD3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7992D129-543B-46A7-970A-A5AE0FB0D487}"/>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12</a:t>
            </a:fld>
            <a:endParaRPr lang="en-GB" altLang="en-US"/>
          </a:p>
        </p:txBody>
      </p:sp>
    </p:spTree>
    <p:extLst>
      <p:ext uri="{BB962C8B-B14F-4D97-AF65-F5344CB8AC3E}">
        <p14:creationId xmlns:p14="http://schemas.microsoft.com/office/powerpoint/2010/main" val="2276521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EDA8-01A3-4A44-A693-017B42E63A90}"/>
              </a:ext>
            </a:extLst>
          </p:cNvPr>
          <p:cNvSpPr>
            <a:spLocks noGrp="1"/>
          </p:cNvSpPr>
          <p:nvPr>
            <p:ph type="title"/>
          </p:nvPr>
        </p:nvSpPr>
        <p:spPr>
          <a:xfrm>
            <a:off x="929218" y="609601"/>
            <a:ext cx="10726216" cy="1066800"/>
          </a:xfrm>
        </p:spPr>
        <p:txBody>
          <a:bodyPr/>
          <a:lstStyle/>
          <a:p>
            <a:r>
              <a:rPr lang="en-CA" dirty="0"/>
              <a:t>CIDs 4919 – Clarify SSID for affiliated APs</a:t>
            </a:r>
          </a:p>
        </p:txBody>
      </p:sp>
      <p:graphicFrame>
        <p:nvGraphicFramePr>
          <p:cNvPr id="7" name="Table 7">
            <a:extLst>
              <a:ext uri="{FF2B5EF4-FFF2-40B4-BE49-F238E27FC236}">
                <a16:creationId xmlns:a16="http://schemas.microsoft.com/office/drawing/2014/main" id="{11F93B5F-C2BD-445B-96E0-AF525C28867C}"/>
              </a:ext>
            </a:extLst>
          </p:cNvPr>
          <p:cNvGraphicFramePr>
            <a:graphicFrameLocks noGrp="1"/>
          </p:cNvGraphicFramePr>
          <p:nvPr>
            <p:ph idx="1"/>
            <p:extLst>
              <p:ext uri="{D42A27DB-BD31-4B8C-83A1-F6EECF244321}">
                <p14:modId xmlns:p14="http://schemas.microsoft.com/office/powerpoint/2010/main" val="874448655"/>
              </p:ext>
            </p:extLst>
          </p:nvPr>
        </p:nvGraphicFramePr>
        <p:xfrm>
          <a:off x="379412" y="2564904"/>
          <a:ext cx="10973173" cy="2843709"/>
        </p:xfrm>
        <a:graphic>
          <a:graphicData uri="http://schemas.openxmlformats.org/drawingml/2006/table">
            <a:tbl>
              <a:tblPr firstRow="1" bandRow="1">
                <a:tableStyleId>{5C22544A-7EE6-4342-B048-85BDC9FD1C3A}</a:tableStyleId>
              </a:tblPr>
              <a:tblGrid>
                <a:gridCol w="401458">
                  <a:extLst>
                    <a:ext uri="{9D8B030D-6E8A-4147-A177-3AD203B41FA5}">
                      <a16:colId xmlns:a16="http://schemas.microsoft.com/office/drawing/2014/main" val="1286470408"/>
                    </a:ext>
                  </a:extLst>
                </a:gridCol>
                <a:gridCol w="778626">
                  <a:extLst>
                    <a:ext uri="{9D8B030D-6E8A-4147-A177-3AD203B41FA5}">
                      <a16:colId xmlns:a16="http://schemas.microsoft.com/office/drawing/2014/main" val="476546268"/>
                    </a:ext>
                  </a:extLst>
                </a:gridCol>
                <a:gridCol w="432048">
                  <a:extLst>
                    <a:ext uri="{9D8B030D-6E8A-4147-A177-3AD203B41FA5}">
                      <a16:colId xmlns:a16="http://schemas.microsoft.com/office/drawing/2014/main" val="2485846202"/>
                    </a:ext>
                  </a:extLst>
                </a:gridCol>
                <a:gridCol w="1584176">
                  <a:extLst>
                    <a:ext uri="{9D8B030D-6E8A-4147-A177-3AD203B41FA5}">
                      <a16:colId xmlns:a16="http://schemas.microsoft.com/office/drawing/2014/main" val="266749901"/>
                    </a:ext>
                  </a:extLst>
                </a:gridCol>
                <a:gridCol w="1944216">
                  <a:extLst>
                    <a:ext uri="{9D8B030D-6E8A-4147-A177-3AD203B41FA5}">
                      <a16:colId xmlns:a16="http://schemas.microsoft.com/office/drawing/2014/main" val="1808164970"/>
                    </a:ext>
                  </a:extLst>
                </a:gridCol>
                <a:gridCol w="5832649">
                  <a:extLst>
                    <a:ext uri="{9D8B030D-6E8A-4147-A177-3AD203B41FA5}">
                      <a16:colId xmlns:a16="http://schemas.microsoft.com/office/drawing/2014/main" val="3929050220"/>
                    </a:ext>
                  </a:extLst>
                </a:gridCol>
              </a:tblGrid>
              <a:tr h="410810">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3284213492"/>
                  </a:ext>
                </a:extLst>
              </a:tr>
              <a:tr h="2432899">
                <a:tc>
                  <a:txBody>
                    <a:bodyPr/>
                    <a:lstStyle/>
                    <a:p>
                      <a:pPr algn="r" fontAlgn="t"/>
                      <a:r>
                        <a:rPr lang="en-CA" sz="1200" b="0" i="0" u="none" strike="noStrike" dirty="0">
                          <a:solidFill>
                            <a:srgbClr val="000000"/>
                          </a:solidFill>
                          <a:effectLst/>
                          <a:latin typeface="Arial" panose="020B0604020202020204" pitchFamily="34" charset="0"/>
                        </a:rPr>
                        <a:t>4919</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a:solidFill>
                            <a:srgbClr val="000000"/>
                          </a:solidFill>
                          <a:effectLst/>
                          <a:latin typeface="Arial" panose="020B0604020202020204" pitchFamily="34" charset="0"/>
                        </a:rPr>
                        <a:t>0.00</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SSID settings of the affiliated APs of an AP MLD is not clear</a:t>
                      </a:r>
                    </a:p>
                  </a:txBody>
                  <a:tcPr marL="9525" marR="9525" marT="9525" marB="0"/>
                </a:tc>
                <a:tc>
                  <a:txBody>
                    <a:bodyPr/>
                    <a:lstStyle/>
                    <a:p>
                      <a:pPr algn="l" fontAlgn="t"/>
                      <a:r>
                        <a:rPr lang="en-US" sz="1200" b="0" i="0" u="none" strike="noStrike">
                          <a:solidFill>
                            <a:srgbClr val="000000"/>
                          </a:solidFill>
                          <a:effectLst/>
                          <a:latin typeface="Arial" panose="020B0604020202020204" pitchFamily="34" charset="0"/>
                        </a:rPr>
                        <a:t>Add a note to clarify all affilicated APs of an AP MLD use the same SSID - adopt the latest revision of 21/537</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REVISED</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All APs affiliated with the same AP MLD have the same SSID. The proposed resolution adds a NOTE in clause 35.3.2.2 to clarify this aspect.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err="1">
                          <a:solidFill>
                            <a:srgbClr val="000000"/>
                          </a:solidFill>
                          <a:effectLst/>
                          <a:latin typeface="Arial" panose="020B0604020202020204" pitchFamily="34" charset="0"/>
                        </a:rPr>
                        <a:t>TGbe</a:t>
                      </a:r>
                      <a:r>
                        <a:rPr lang="en-US" sz="1200" b="0" i="0" u="none" strike="noStrike" dirty="0">
                          <a:solidFill>
                            <a:srgbClr val="000000"/>
                          </a:solidFill>
                          <a:effectLst/>
                          <a:latin typeface="Arial" panose="020B0604020202020204" pitchFamily="34" charset="0"/>
                        </a:rPr>
                        <a:t> editor: Relative to D1.5, please add the following note in clause 35.3.2.2 before the paragraph starting with “An example of Basic Multi-Link element, carrying …” [D1.5 P377L32] as shown below:</a:t>
                      </a:r>
                    </a:p>
                    <a:p>
                      <a:pPr algn="l" fontAlgn="t"/>
                      <a:r>
                        <a:rPr lang="en-US" sz="1200" b="0" i="0" u="none" strike="noStrike" dirty="0">
                          <a:solidFill>
                            <a:srgbClr val="000000"/>
                          </a:solidFill>
                          <a:effectLst/>
                          <a:latin typeface="Arial" panose="020B0604020202020204" pitchFamily="34" charset="0"/>
                        </a:rPr>
                        <a:t>“NOTE 4 – All APs affiliated with the same AP MLD advertise the same SSID.”</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 </a:t>
                      </a:r>
                    </a:p>
                  </a:txBody>
                  <a:tcPr marL="9525" marR="9525" marT="9525" marB="0"/>
                </a:tc>
                <a:extLst>
                  <a:ext uri="{0D108BD9-81ED-4DB2-BD59-A6C34878D82A}">
                    <a16:rowId xmlns:a16="http://schemas.microsoft.com/office/drawing/2014/main" val="3203487818"/>
                  </a:ext>
                </a:extLst>
              </a:tr>
            </a:tbl>
          </a:graphicData>
        </a:graphic>
      </p:graphicFrame>
      <p:sp>
        <p:nvSpPr>
          <p:cNvPr id="4" name="Date Placeholder 3">
            <a:extLst>
              <a:ext uri="{FF2B5EF4-FFF2-40B4-BE49-F238E27FC236}">
                <a16:creationId xmlns:a16="http://schemas.microsoft.com/office/drawing/2014/main" id="{EDBF7984-554D-4615-AF34-6ACD7CD25DA2}"/>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D777FFD5-DFF4-4538-819A-ABE83B349D5D}"/>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9DC9DE1B-ECB0-443B-AD62-509383F6A5D2}"/>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13</a:t>
            </a:fld>
            <a:endParaRPr lang="en-GB" altLang="en-US"/>
          </a:p>
        </p:txBody>
      </p:sp>
    </p:spTree>
    <p:extLst>
      <p:ext uri="{BB962C8B-B14F-4D97-AF65-F5344CB8AC3E}">
        <p14:creationId xmlns:p14="http://schemas.microsoft.com/office/powerpoint/2010/main" val="598839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ESS Topology with Two Legacy BSSs and one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368925"/>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4919663"/>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4900613"/>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787357" y="4745832"/>
            <a:ext cx="130175" cy="4603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280026" y="4749801"/>
            <a:ext cx="130175" cy="4445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184232" y="3013502"/>
            <a:ext cx="1725960" cy="830997"/>
          </a:xfrm>
          <a:prstGeom prst="rect">
            <a:avLst/>
          </a:prstGeom>
          <a:noFill/>
          <a:ln w="25400">
            <a:solidFill>
              <a:schemeClr val="tx1"/>
            </a:solidFill>
          </a:ln>
        </p:spPr>
        <p:txBody>
          <a:bodyPr wrap="square" rtlCol="0">
            <a:spAutoFit/>
          </a:bodyPr>
          <a:lstStyle/>
          <a:p>
            <a:r>
              <a:rPr lang="en-CA" b="1" dirty="0"/>
              <a:t>NOTE: 2.4 GHz and 5 GHz APs advertise the same SSID and are connected to the 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(no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3</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Tree>
    <p:extLst>
      <p:ext uri="{BB962C8B-B14F-4D97-AF65-F5344CB8AC3E}">
        <p14:creationId xmlns:p14="http://schemas.microsoft.com/office/powerpoint/2010/main" val="4253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841478" y="3105464"/>
            <a:ext cx="1635237" cy="1066800"/>
          </a:xfrm>
          <a:prstGeom prst="wedgeEllipseCallout">
            <a:avLst>
              <a:gd name="adj1" fmla="val -111305"/>
              <a:gd name="adj2" fmla="val -2232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with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4</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814897" y="222112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a:t>
            </a:r>
            <a:r>
              <a:rPr lang="en-CA" b="1">
                <a:latin typeface="Calibri" panose="020F0502020204030204" pitchFamily="34" charset="0"/>
                <a:cs typeface="Calibri" panose="020F0502020204030204" pitchFamily="34" charset="0"/>
              </a:rPr>
              <a:t>: P802.11be is </a:t>
            </a:r>
            <a:r>
              <a:rPr lang="en-CA" b="1" dirty="0">
                <a:latin typeface="Calibri" panose="020F0502020204030204" pitchFamily="34" charset="0"/>
                <a:cs typeface="Calibri" panose="020F0502020204030204" pitchFamily="34" charset="0"/>
              </a:rPr>
              <a:t>in the process of agreeing to assign sequence numbers for group-addressed frames at the MLD level. A group-addressed frame will have the same sequence number when it is transmitted by different affiliated APs.</a:t>
            </a:r>
          </a:p>
        </p:txBody>
      </p:sp>
    </p:spTree>
    <p:extLst>
      <p:ext uri="{BB962C8B-B14F-4D97-AF65-F5344CB8AC3E}">
        <p14:creationId xmlns:p14="http://schemas.microsoft.com/office/powerpoint/2010/main" val="129882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Case 1. Group-Addressed MSDUs (i.e. data frames) received from LAN</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5</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17032"/>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45834" y="3491049"/>
            <a:ext cx="127471" cy="1227138"/>
          </a:xfrm>
          <a:prstGeom prst="bentConnector4">
            <a:avLst>
              <a:gd name="adj1" fmla="val -179335"/>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STA 1</a:t>
            </a:r>
          </a:p>
          <a:p>
            <a:pPr algn="ctr">
              <a:defRPr/>
            </a:pP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655742" y="5039385"/>
            <a:ext cx="941388" cy="41958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67936" y="4617469"/>
            <a:ext cx="274661" cy="1957658"/>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32" name="Arrow: Up 31">
            <a:extLst>
              <a:ext uri="{FF2B5EF4-FFF2-40B4-BE49-F238E27FC236}">
                <a16:creationId xmlns:a16="http://schemas.microsoft.com/office/drawing/2014/main" id="{2C8E86C0-AC92-4393-B23F-E7EFE5A3815D}"/>
              </a:ext>
            </a:extLst>
          </p:cNvPr>
          <p:cNvSpPr/>
          <p:nvPr/>
        </p:nvSpPr>
        <p:spPr bwMode="auto">
          <a:xfrm rot="7604535">
            <a:off x="6746575" y="3338356"/>
            <a:ext cx="166216" cy="685718"/>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dirty="0"/>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3984746" y="306895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377060" y="30163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9" name="Arrow: Up 48">
            <a:extLst>
              <a:ext uri="{FF2B5EF4-FFF2-40B4-BE49-F238E27FC236}">
                <a16:creationId xmlns:a16="http://schemas.microsoft.com/office/drawing/2014/main" id="{7F0FDC3F-7849-4753-9125-A9844E550985}"/>
              </a:ext>
            </a:extLst>
          </p:cNvPr>
          <p:cNvSpPr/>
          <p:nvPr/>
        </p:nvSpPr>
        <p:spPr bwMode="auto">
          <a:xfrm rot="10800000">
            <a:off x="7097178" y="2141416"/>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Arrow: Up 49">
            <a:extLst>
              <a:ext uri="{FF2B5EF4-FFF2-40B4-BE49-F238E27FC236}">
                <a16:creationId xmlns:a16="http://schemas.microsoft.com/office/drawing/2014/main" id="{79FDEE34-DA52-4797-B157-75CB99DC3206}"/>
              </a:ext>
            </a:extLst>
          </p:cNvPr>
          <p:cNvSpPr/>
          <p:nvPr/>
        </p:nvSpPr>
        <p:spPr bwMode="auto">
          <a:xfrm rot="14020096">
            <a:off x="4986475" y="342190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Tree>
    <p:extLst>
      <p:ext uri="{BB962C8B-B14F-4D97-AF65-F5344CB8AC3E}">
        <p14:creationId xmlns:p14="http://schemas.microsoft.com/office/powerpoint/2010/main" val="265121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1</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7772400" cy="4114800"/>
          </a:xfrm>
        </p:spPr>
        <p:txBody>
          <a:bodyPr/>
          <a:lstStyle/>
          <a:p>
            <a:r>
              <a:rPr lang="en-CA" sz="2000" dirty="0"/>
              <a:t>1 –  Frame goes from LAN to DS: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2 – Frame passes from DS to AP MLD and affiliated APs</a:t>
            </a:r>
          </a:p>
          <a:p>
            <a:pPr lvl="1"/>
            <a:r>
              <a:rPr lang="en-CA" sz="1600" dirty="0"/>
              <a:t>AP MLD assigns sequence number and transfers frame to affiliated APs.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3 – Frame is transmitted by affiliated APs to BSS</a:t>
            </a:r>
          </a:p>
          <a:p>
            <a:pPr lvl="1"/>
            <a:r>
              <a:rPr lang="en-CA" sz="1800" dirty="0"/>
              <a:t>A1: &lt;BC/MC Address&gt;</a:t>
            </a:r>
          </a:p>
          <a:p>
            <a:pPr lvl="1"/>
            <a:r>
              <a:rPr lang="en-CA" sz="1800" dirty="0"/>
              <a:t>A2: &lt;BSSID of affiliated AP&gt;</a:t>
            </a:r>
          </a:p>
          <a:p>
            <a:pPr lvl="1"/>
            <a:r>
              <a:rPr lang="en-CA" sz="1800" dirty="0"/>
              <a:t>A3: &lt;STA on LAN&gt;</a:t>
            </a:r>
          </a:p>
          <a:p>
            <a:pPr lvl="1"/>
            <a:r>
              <a:rPr lang="en-CA" sz="1800" dirty="0" err="1"/>
              <a:t>ToDS</a:t>
            </a:r>
            <a:r>
              <a:rPr lang="en-CA" sz="1800" dirty="0"/>
              <a:t>: 0 </a:t>
            </a:r>
            <a:r>
              <a:rPr lang="en-CA" sz="1800" dirty="0" err="1"/>
              <a:t>FromDS</a:t>
            </a:r>
            <a:r>
              <a:rPr lang="en-CA" sz="1800" dirty="0"/>
              <a:t>: 1</a:t>
            </a:r>
          </a:p>
          <a:p>
            <a:r>
              <a:rPr lang="en-CA" sz="2200" dirty="0"/>
              <a:t>Note: Affiliated APs receive the group-addressed frame from DS but does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6</a:t>
            </a:fld>
            <a:endParaRPr lang="en-GB" altLang="en-US"/>
          </a:p>
        </p:txBody>
      </p:sp>
    </p:spTree>
    <p:extLst>
      <p:ext uri="{BB962C8B-B14F-4D97-AF65-F5344CB8AC3E}">
        <p14:creationId xmlns:p14="http://schemas.microsoft.com/office/powerpoint/2010/main" val="184217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2. Group-Addressed MSDU (i.e. data frame) from Legacy STA (STA 1)</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7"/>
            <a:ext cx="941388" cy="4183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3" y="4574816"/>
            <a:ext cx="274661"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rot="3774790">
            <a:off x="3294816" y="3764825"/>
            <a:ext cx="190084" cy="7969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3068294" y="3861220"/>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4582407" y="318467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02953" y="325687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31397" y="424942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8" name="Arrow: Up 47">
            <a:extLst>
              <a:ext uri="{FF2B5EF4-FFF2-40B4-BE49-F238E27FC236}">
                <a16:creationId xmlns:a16="http://schemas.microsoft.com/office/drawing/2014/main" id="{E890CA32-5359-45FF-8B36-BEC0A5BF9A32}"/>
              </a:ext>
            </a:extLst>
          </p:cNvPr>
          <p:cNvSpPr/>
          <p:nvPr/>
        </p:nvSpPr>
        <p:spPr bwMode="auto">
          <a:xfrm>
            <a:off x="4422292" y="3030831"/>
            <a:ext cx="129099" cy="670355"/>
          </a:xfrm>
          <a:prstGeom prst="upArrow">
            <a:avLst>
              <a:gd name="adj1" fmla="val 66249"/>
              <a:gd name="adj2" fmla="val 50000"/>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9" name="Arrow: Up 48">
            <a:extLst>
              <a:ext uri="{FF2B5EF4-FFF2-40B4-BE49-F238E27FC236}">
                <a16:creationId xmlns:a16="http://schemas.microsoft.com/office/drawing/2014/main" id="{7F50D88E-B22F-4422-AC64-E2F5EBEE897C}"/>
              </a:ext>
            </a:extLst>
          </p:cNvPr>
          <p:cNvSpPr/>
          <p:nvPr/>
        </p:nvSpPr>
        <p:spPr bwMode="auto">
          <a:xfrm rot="14565500">
            <a:off x="5037423" y="376823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B82E1AD1-AC3A-406F-8F0C-52182CBD8094}"/>
              </a:ext>
            </a:extLst>
          </p:cNvPr>
          <p:cNvSpPr/>
          <p:nvPr/>
        </p:nvSpPr>
        <p:spPr bwMode="auto">
          <a:xfrm rot="185672">
            <a:off x="4915693" y="3670929"/>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Arrow: Up 50">
            <a:extLst>
              <a:ext uri="{FF2B5EF4-FFF2-40B4-BE49-F238E27FC236}">
                <a16:creationId xmlns:a16="http://schemas.microsoft.com/office/drawing/2014/main" id="{82B74FE3-6C35-41F0-A79B-B555857F14E7}"/>
              </a:ext>
            </a:extLst>
          </p:cNvPr>
          <p:cNvSpPr/>
          <p:nvPr/>
        </p:nvSpPr>
        <p:spPr bwMode="auto">
          <a:xfrm rot="6177859">
            <a:off x="6973873" y="3761634"/>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2" name="Dodecagon 51">
            <a:extLst>
              <a:ext uri="{FF2B5EF4-FFF2-40B4-BE49-F238E27FC236}">
                <a16:creationId xmlns:a16="http://schemas.microsoft.com/office/drawing/2014/main" id="{79AEAD44-EB4E-4A0B-A0C1-47F354BBC04F}"/>
              </a:ext>
            </a:extLst>
          </p:cNvPr>
          <p:cNvSpPr/>
          <p:nvPr/>
        </p:nvSpPr>
        <p:spPr bwMode="auto">
          <a:xfrm rot="185672">
            <a:off x="6897548" y="3636055"/>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3" name="Dodecagon 52">
            <a:extLst>
              <a:ext uri="{FF2B5EF4-FFF2-40B4-BE49-F238E27FC236}">
                <a16:creationId xmlns:a16="http://schemas.microsoft.com/office/drawing/2014/main" id="{A9B85B96-F8F5-491C-B8CD-D32F00A1BDE9}"/>
              </a:ext>
            </a:extLst>
          </p:cNvPr>
          <p:cNvSpPr/>
          <p:nvPr/>
        </p:nvSpPr>
        <p:spPr bwMode="auto">
          <a:xfrm>
            <a:off x="3904454" y="32147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Tree>
    <p:extLst>
      <p:ext uri="{BB962C8B-B14F-4D97-AF65-F5344CB8AC3E}">
        <p14:creationId xmlns:p14="http://schemas.microsoft.com/office/powerpoint/2010/main" val="415866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2</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474440"/>
            <a:ext cx="7990656" cy="4114800"/>
          </a:xfrm>
        </p:spPr>
        <p:txBody>
          <a:bodyPr/>
          <a:lstStyle/>
          <a:p>
            <a:r>
              <a:rPr lang="en-CA" sz="1400" dirty="0"/>
              <a:t>1 –  Group-addressed MSDU from Legacy STA to BSSID_24 transmitted as an individually addressed frame:</a:t>
            </a:r>
          </a:p>
          <a:p>
            <a:pPr lvl="1"/>
            <a:r>
              <a:rPr lang="en-CA" sz="1400" dirty="0"/>
              <a:t>A1: BSSID_24</a:t>
            </a:r>
          </a:p>
          <a:p>
            <a:pPr lvl="1"/>
            <a:r>
              <a:rPr lang="en-CA" sz="1400" dirty="0"/>
              <a:t>A2: MAC_STA1</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Affiliated AP (BSSID_24) forwards frame to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3 – DS distributes frame to the LAN, the AP MLD, and the other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4 – </a:t>
            </a:r>
            <a:r>
              <a:rPr lang="en-US" sz="1400" dirty="0"/>
              <a:t>Frame is transmitted by affiliated APs to BSS</a:t>
            </a:r>
            <a:endParaRPr lang="en-CA" sz="1400" dirty="0"/>
          </a:p>
          <a:p>
            <a:pPr lvl="1"/>
            <a:r>
              <a:rPr lang="en-CA" sz="1400" dirty="0"/>
              <a:t>AP MLD assigns sequence number and transfers frame to affiliated APs</a:t>
            </a:r>
          </a:p>
          <a:p>
            <a:pPr lvl="1"/>
            <a:r>
              <a:rPr lang="en-CA" sz="1400" dirty="0"/>
              <a:t>A1: &lt;BC/MC Address&gt;</a:t>
            </a:r>
          </a:p>
          <a:p>
            <a:pPr lvl="1"/>
            <a:r>
              <a:rPr lang="en-CA" sz="1400" dirty="0"/>
              <a:t>A2: &lt;BSSID of affiliated AP&gt;</a:t>
            </a:r>
          </a:p>
          <a:p>
            <a:pPr lvl="1"/>
            <a:r>
              <a:rPr lang="en-CA" sz="1400" dirty="0"/>
              <a:t>A3: &lt;MAC_STA1&gt;</a:t>
            </a:r>
          </a:p>
          <a:p>
            <a:pPr lvl="1"/>
            <a:r>
              <a:rPr lang="en-CA" sz="1400" dirty="0" err="1"/>
              <a:t>ToDS</a:t>
            </a:r>
            <a:r>
              <a:rPr lang="en-CA" sz="1400" dirty="0"/>
              <a:t>: 0 </a:t>
            </a:r>
            <a:r>
              <a:rPr lang="en-CA" sz="1400" dirty="0" err="1"/>
              <a:t>FromDS</a:t>
            </a:r>
            <a:r>
              <a:rPr lang="en-CA" sz="1400" dirty="0"/>
              <a:t>: 1</a:t>
            </a:r>
          </a:p>
          <a:p>
            <a:r>
              <a:rPr lang="en-CA" sz="1400" dirty="0"/>
              <a:t>Note: Other affiliated APs receive the group-addressed frame from the DS but do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8</a:t>
            </a:fld>
            <a:endParaRPr lang="en-GB" altLang="en-US"/>
          </a:p>
        </p:txBody>
      </p:sp>
    </p:spTree>
    <p:extLst>
      <p:ext uri="{BB962C8B-B14F-4D97-AF65-F5344CB8AC3E}">
        <p14:creationId xmlns:p14="http://schemas.microsoft.com/office/powerpoint/2010/main" val="273372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800" dirty="0"/>
              <a:t>3. Group-Addressed MSDU (i.e. data frame) from non-AP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9</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endParaRPr lang="en-CA" sz="1400" b="1" dirty="0">
              <a:latin typeface="Calibri" panose="020F0502020204030204" pitchFamily="34" charset="0"/>
              <a:cs typeface="Calibri" panose="020F0502020204030204" pitchFamily="34" charset="0"/>
            </a:endParaRP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8"/>
            <a:ext cx="941388" cy="41834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5"/>
            <a:ext cx="941388" cy="44579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endParaRPr lang="en-CA" sz="11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1" y="4574815"/>
            <a:ext cx="274662"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6" y="4601555"/>
            <a:ext cx="274663"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a:off x="6223703" y="3074369"/>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4043438">
            <a:off x="4985391" y="3578388"/>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7" name="Arrow: Circular 6">
            <a:extLst>
              <a:ext uri="{FF2B5EF4-FFF2-40B4-BE49-F238E27FC236}">
                <a16:creationId xmlns:a16="http://schemas.microsoft.com/office/drawing/2014/main" id="{B3DEA6F0-6A80-43D4-BCA6-705BD51DED1B}"/>
              </a:ext>
            </a:extLst>
          </p:cNvPr>
          <p:cNvSpPr/>
          <p:nvPr/>
        </p:nvSpPr>
        <p:spPr bwMode="auto">
          <a:xfrm rot="16200000">
            <a:off x="4179660" y="4032940"/>
            <a:ext cx="2400116" cy="2152644"/>
          </a:xfrm>
          <a:prstGeom prst="circularArrow">
            <a:avLst>
              <a:gd name="adj1" fmla="val 5478"/>
              <a:gd name="adj2" fmla="val 1142319"/>
              <a:gd name="adj3" fmla="val 20457680"/>
              <a:gd name="adj4" fmla="val 10800000"/>
              <a:gd name="adj5" fmla="val 125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4587035" y="4875818"/>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6351026" y="3086374"/>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19659" y="326343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4348020" y="31314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8" name="Dodecagon 47">
            <a:extLst>
              <a:ext uri="{FF2B5EF4-FFF2-40B4-BE49-F238E27FC236}">
                <a16:creationId xmlns:a16="http://schemas.microsoft.com/office/drawing/2014/main" id="{B721EA95-6FF8-4A2F-93ED-4332E874EBFC}"/>
              </a:ext>
            </a:extLst>
          </p:cNvPr>
          <p:cNvSpPr/>
          <p:nvPr/>
        </p:nvSpPr>
        <p:spPr bwMode="auto">
          <a:xfrm>
            <a:off x="4845428" y="350599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9" name="Arrow: Up 48">
            <a:extLst>
              <a:ext uri="{FF2B5EF4-FFF2-40B4-BE49-F238E27FC236}">
                <a16:creationId xmlns:a16="http://schemas.microsoft.com/office/drawing/2014/main" id="{E3238122-76A2-4DED-947A-C77D3835B158}"/>
              </a:ext>
            </a:extLst>
          </p:cNvPr>
          <p:cNvSpPr/>
          <p:nvPr/>
        </p:nvSpPr>
        <p:spPr bwMode="auto">
          <a:xfrm rot="7218696">
            <a:off x="6972538" y="361821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D5C2FAD4-70D4-4552-B03A-3A0B4287001E}"/>
              </a:ext>
            </a:extLst>
          </p:cNvPr>
          <p:cNvSpPr/>
          <p:nvPr/>
        </p:nvSpPr>
        <p:spPr bwMode="auto">
          <a:xfrm>
            <a:off x="6930310" y="35308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Dodecagon 50">
            <a:extLst>
              <a:ext uri="{FF2B5EF4-FFF2-40B4-BE49-F238E27FC236}">
                <a16:creationId xmlns:a16="http://schemas.microsoft.com/office/drawing/2014/main" id="{4CD982FA-57A3-49CB-8BDE-2B5E21D067AE}"/>
              </a:ext>
            </a:extLst>
          </p:cNvPr>
          <p:cNvSpPr/>
          <p:nvPr/>
        </p:nvSpPr>
        <p:spPr bwMode="auto">
          <a:xfrm>
            <a:off x="5637333" y="310558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53" name="TextBox 52">
            <a:extLst>
              <a:ext uri="{FF2B5EF4-FFF2-40B4-BE49-F238E27FC236}">
                <a16:creationId xmlns:a16="http://schemas.microsoft.com/office/drawing/2014/main" id="{B2F1142A-5E5A-4C04-A69C-31D25CF967CA}"/>
              </a:ext>
            </a:extLst>
          </p:cNvPr>
          <p:cNvSpPr txBox="1"/>
          <p:nvPr/>
        </p:nvSpPr>
        <p:spPr>
          <a:xfrm>
            <a:off x="7415098" y="5528706"/>
            <a:ext cx="2399469" cy="830997"/>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The non-AP MLD can transmit the group-addressed MSDU to the AP MLD via either affiliated AP.</a:t>
            </a:r>
          </a:p>
        </p:txBody>
      </p:sp>
    </p:spTree>
    <p:extLst>
      <p:ext uri="{BB962C8B-B14F-4D97-AF65-F5344CB8AC3E}">
        <p14:creationId xmlns:p14="http://schemas.microsoft.com/office/powerpoint/2010/main" val="33987454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35992</TotalTime>
  <Words>1556</Words>
  <Application>Microsoft Office PowerPoint</Application>
  <PresentationFormat>Widescreen</PresentationFormat>
  <Paragraphs>270</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Times New Roman</vt:lpstr>
      <vt:lpstr>802-11-Submission</vt:lpstr>
      <vt:lpstr>Document</vt:lpstr>
      <vt:lpstr>MLO Group Addressed MSDU Architecture</vt:lpstr>
      <vt:lpstr>ESS Topology with Two Legacy BSSs and one MLD</vt:lpstr>
      <vt:lpstr>DS Representation of network (no legacy STAs) </vt:lpstr>
      <vt:lpstr>DS Representation of network with legacy STAs </vt:lpstr>
      <vt:lpstr>Case 1. Group-Addressed MSDUs (i.e. data frames) received from LAN</vt:lpstr>
      <vt:lpstr>Procedure and Addressing for Case 1</vt:lpstr>
      <vt:lpstr>2. Group-Addressed MSDU (i.e. data frame) from Legacy STA (STA 1)</vt:lpstr>
      <vt:lpstr>Procedure and Addressing for Case 2</vt:lpstr>
      <vt:lpstr>3. Group-Addressed MSDU (i.e. data frame) from non-AP MLD</vt:lpstr>
      <vt:lpstr>Addressing for Case 3</vt:lpstr>
      <vt:lpstr>Conclusions on DS/RSS/SSID</vt:lpstr>
      <vt:lpstr>CID 6725 – Disallow SSID element in STA Profile</vt:lpstr>
      <vt:lpstr>CIDs 4919 – Clarify SSID for affiliated APs</vt:lpstr>
    </vt:vector>
  </TitlesOfParts>
  <Company>Research in Motion UK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MLD Scenarios</dc:title>
  <dc:creator>"montemurro.michael@gmail.com" &lt;montemurro.michael@gmail.com&gt;</dc:creator>
  <cp:lastModifiedBy>Mike Montemurro</cp:lastModifiedBy>
  <cp:revision>1985</cp:revision>
  <cp:lastPrinted>1998-02-10T13:28:06Z</cp:lastPrinted>
  <dcterms:created xsi:type="dcterms:W3CDTF">2004-12-02T14:01:45Z</dcterms:created>
  <dcterms:modified xsi:type="dcterms:W3CDTF">2022-03-29T20:26:08Z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