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028" r:id="rId20"/>
    <p:sldId id="1039" r:id="rId21"/>
    <p:sldId id="1030" r:id="rId22"/>
    <p:sldId id="1072" r:id="rId23"/>
    <p:sldId id="1040" r:id="rId24"/>
    <p:sldId id="1109" r:id="rId25"/>
    <p:sldId id="1099" r:id="rId26"/>
    <p:sldId id="1100" r:id="rId27"/>
    <p:sldId id="1110" r:id="rId28"/>
    <p:sldId id="1102" r:id="rId29"/>
    <p:sldId id="1043" r:id="rId30"/>
    <p:sldId id="1111" r:id="rId31"/>
    <p:sldId id="1103" r:id="rId32"/>
    <p:sldId id="1104" r:id="rId33"/>
    <p:sldId id="1112" r:id="rId34"/>
    <p:sldId id="1106"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5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rgbClr val="00B050"/>
                </a:solidFill>
                <a:cs typeface="+mn-ea"/>
                <a:sym typeface="+mn-ea"/>
              </a:rPr>
              <a:t>Mar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7:00pm ~ 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006618982"/>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a:t>
                      </a:r>
                      <a:r>
                        <a:rPr lang="en-US" altLang="zh-CN" sz="1200" dirty="0" smtClean="0">
                          <a:solidFill>
                            <a:srgbClr val="0070C0"/>
                          </a:solidFill>
                        </a:rPr>
                        <a:t>11-21/0177r2, </a:t>
                      </a:r>
                      <a:r>
                        <a:rPr lang="en-US" altLang="zh-CN" sz="1200" dirty="0" smtClean="0">
                          <a:solidFill>
                            <a:srgbClr val="0070C0"/>
                          </a:solidFill>
                        </a:rPr>
                        <a:t>11-21/0207r0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2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a:t>
            </a:r>
            <a:r>
              <a:rPr lang="en-US" altLang="zh-CN" sz="1600" dirty="0" smtClean="0">
                <a:solidFill>
                  <a:srgbClr val="00B050"/>
                </a:solidFill>
                <a:latin typeface="Calibri" panose="020F0502020204030204" pitchFamily="34" charset="0"/>
                <a:cs typeface="Calibri" panose="020F0502020204030204" pitchFamily="34" charset="0"/>
              </a:rPr>
              <a:t>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11-20/1939r2, </a:t>
            </a:r>
            <a:r>
              <a:rPr lang="en-US" altLang="zh-CN" sz="1600" dirty="0" smtClean="0">
                <a:solidFill>
                  <a:srgbClr val="FFC000"/>
                </a:solidFill>
                <a:latin typeface="Calibri" panose="020F0502020204030204" pitchFamily="34" charset="0"/>
                <a:cs typeface="Calibri" panose="020F0502020204030204" pitchFamily="34" charset="0"/>
              </a:rPr>
              <a:t>resolution clause 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11-21/0083r1, </a:t>
            </a:r>
            <a:r>
              <a:rPr lang="en-US" altLang="zh-CN" sz="1600" dirty="0">
                <a:solidFill>
                  <a:schemeClr val="tx1"/>
                </a:solidFill>
                <a:latin typeface="Calibri" panose="020F0502020204030204" pitchFamily="34" charset="0"/>
                <a:cs typeface="Calibri" panose="020F0502020204030204" pitchFamily="34" charset="0"/>
              </a:rPr>
              <a:t>LB251 Comment Resolution for 11bd D1.0 Clause 4 General </a:t>
            </a:r>
            <a:r>
              <a:rPr lang="en-US" altLang="zh-CN" sz="1600" dirty="0" smtClean="0">
                <a:solidFill>
                  <a:schemeClr val="tx1"/>
                </a:solidFill>
                <a:latin typeface="Calibri" panose="020F0502020204030204" pitchFamily="34" charset="0"/>
                <a:cs typeface="Calibri" panose="020F0502020204030204" pitchFamily="34" charset="0"/>
              </a:rPr>
              <a:t>description, Stephan Sand (DLR)</a:t>
            </a: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11-21/0097r0</a:t>
            </a:r>
            <a:r>
              <a:rPr lang="en-US" altLang="zh-CN" sz="1600" dirty="0" smtClean="0">
                <a:solidFill>
                  <a:schemeClr val="tx1"/>
                </a:solidFill>
                <a:latin typeface="Calibri" panose="020F0502020204030204" pitchFamily="34" charset="0"/>
                <a:cs typeface="Calibri" panose="020F0502020204030204" pitchFamily="34" charset="0"/>
              </a:rPr>
              <a:t>,</a:t>
            </a:r>
            <a:r>
              <a:rPr lang="zh-CN" altLang="zh-CN" sz="1600" dirty="0" smtClean="0">
                <a:solidFill>
                  <a:schemeClr val="tx1"/>
                </a:solidFill>
                <a:latin typeface="Calibri" panose="020F0502020204030204" pitchFamily="34" charset="0"/>
                <a:cs typeface="Calibri" panose="020F0502020204030204" pitchFamily="34" charset="0"/>
              </a:rPr>
              <a:t> </a:t>
            </a:r>
            <a:r>
              <a:rPr lang="zh-CN" altLang="zh-CN" sz="1600" dirty="0">
                <a:solidFill>
                  <a:schemeClr val="tx1"/>
                </a:solidFill>
                <a:latin typeface="Calibri" panose="020F0502020204030204" pitchFamily="34" charset="0"/>
                <a:cs typeface="Calibri" panose="020F0502020204030204" pitchFamily="34" charset="0"/>
              </a:rPr>
              <a:t>D1.0 title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Bahar</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Sadeghi</a:t>
            </a:r>
            <a:r>
              <a:rPr lang="en-US" altLang="zh-CN" sz="1600" dirty="0" smtClean="0">
                <a:solidFill>
                  <a:schemeClr val="tx1"/>
                </a:solidFill>
                <a:latin typeface="Calibri" panose="020F0502020204030204" pitchFamily="34" charset="0"/>
                <a:cs typeface="Calibri" panose="020F0502020204030204" pitchFamily="34" charset="0"/>
              </a:rPr>
              <a:t> (Intel)</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11-21/0107r0</a:t>
            </a:r>
            <a:r>
              <a:rPr lang="en-US" altLang="zh-CN" sz="1600" dirty="0" smtClean="0">
                <a:solidFill>
                  <a:schemeClr val="tx1"/>
                </a:solidFill>
                <a:latin typeface="Calibri" panose="020F0502020204030204" pitchFamily="34" charset="0"/>
                <a:cs typeface="Calibri" panose="020F0502020204030204" pitchFamily="34" charset="0"/>
              </a:rPr>
              <a:t>,</a:t>
            </a:r>
            <a:r>
              <a:rPr lang="zh-CN" altLang="zh-CN" sz="1600" dirty="0" smtClean="0">
                <a:solidFill>
                  <a:schemeClr val="tx1"/>
                </a:solidFill>
                <a:latin typeface="Calibri" panose="020F0502020204030204" pitchFamily="34" charset="0"/>
                <a:cs typeface="Calibri" panose="020F0502020204030204" pitchFamily="34" charset="0"/>
              </a:rPr>
              <a:t> </a:t>
            </a:r>
            <a:r>
              <a:rPr lang="zh-CN" altLang="zh-CN" sz="1600" dirty="0">
                <a:solidFill>
                  <a:schemeClr val="tx1"/>
                </a:solidFill>
                <a:latin typeface="Calibri" panose="020F0502020204030204" pitchFamily="34" charset="0"/>
                <a:cs typeface="Calibri" panose="020F0502020204030204" pitchFamily="34" charset="0"/>
              </a:rPr>
              <a:t>general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a:t>
            </a:r>
            <a:r>
              <a:rPr lang="en-US" altLang="zh-CN" sz="1600" dirty="0" smtClean="0">
                <a:solidFill>
                  <a:schemeClr val="tx1"/>
                </a:solidFill>
                <a:latin typeface="Calibri" panose="020F0502020204030204" pitchFamily="34" charset="0"/>
                <a:cs typeface="Calibri" panose="020F0502020204030204" pitchFamily="34" charset="0"/>
              </a:rPr>
              <a:t>-</a:t>
            </a:r>
            <a:r>
              <a:rPr lang="zh-CN" altLang="zh-CN" sz="1600" dirty="0" smtClean="0">
                <a:solidFill>
                  <a:schemeClr val="tx1"/>
                </a:solidFill>
                <a:latin typeface="Calibri" panose="020F0502020204030204" pitchFamily="34" charset="0"/>
                <a:cs typeface="Calibri" panose="020F0502020204030204" pitchFamily="34" charset="0"/>
              </a:rPr>
              <a:t>21/0108r0</a:t>
            </a:r>
            <a:r>
              <a:rPr lang="en-US" altLang="zh-CN" sz="1600" dirty="0" smtClean="0">
                <a:solidFill>
                  <a:schemeClr val="tx1"/>
                </a:solidFill>
                <a:latin typeface="Calibri" panose="020F0502020204030204" pitchFamily="34" charset="0"/>
                <a:cs typeface="Calibri" panose="020F0502020204030204" pitchFamily="34" charset="0"/>
              </a:rPr>
              <a:t>, </a:t>
            </a:r>
            <a:r>
              <a:rPr lang="zh-CN" altLang="zh-CN" sz="1600" dirty="0" smtClean="0">
                <a:solidFill>
                  <a:schemeClr val="tx1"/>
                </a:solidFill>
                <a:latin typeface="Calibri" panose="020F0502020204030204" pitchFamily="34" charset="0"/>
                <a:cs typeface="Calibri" panose="020F0502020204030204" pitchFamily="34" charset="0"/>
              </a:rPr>
              <a:t>Clause </a:t>
            </a:r>
            <a:r>
              <a:rPr lang="zh-CN" altLang="zh-CN" sz="1600" dirty="0">
                <a:solidFill>
                  <a:schemeClr val="tx1"/>
                </a:solidFill>
                <a:latin typeface="Calibri" panose="020F0502020204030204" pitchFamily="34" charset="0"/>
                <a:cs typeface="Calibri" panose="020F0502020204030204" pitchFamily="34" charset="0"/>
              </a:rPr>
              <a:t>31.1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11-21/0109r0</a:t>
            </a:r>
            <a:r>
              <a:rPr lang="en-US" altLang="zh-CN" sz="1600" dirty="0" smtClean="0">
                <a:solidFill>
                  <a:schemeClr val="tx1"/>
                </a:solidFill>
                <a:latin typeface="Calibri" panose="020F0502020204030204" pitchFamily="34" charset="0"/>
                <a:cs typeface="Calibri" panose="020F0502020204030204" pitchFamily="34" charset="0"/>
              </a:rPr>
              <a:t>, </a:t>
            </a:r>
            <a:r>
              <a:rPr lang="zh-CN" altLang="zh-CN" sz="1600" dirty="0" smtClean="0">
                <a:solidFill>
                  <a:schemeClr val="tx1"/>
                </a:solidFill>
                <a:latin typeface="Calibri" panose="020F0502020204030204" pitchFamily="34" charset="0"/>
                <a:cs typeface="Calibri" panose="020F0502020204030204" pitchFamily="34" charset="0"/>
              </a:rPr>
              <a:t>Clause </a:t>
            </a:r>
            <a:r>
              <a:rPr lang="zh-CN" altLang="zh-CN" sz="1600" dirty="0">
                <a:solidFill>
                  <a:schemeClr val="tx1"/>
                </a:solidFill>
                <a:latin typeface="Calibri" panose="020F0502020204030204" pitchFamily="34" charset="0"/>
                <a:cs typeface="Calibri" panose="020F0502020204030204" pitchFamily="34" charset="0"/>
              </a:rPr>
              <a:t>32.1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11-21/0110r0</a:t>
            </a:r>
            <a:r>
              <a:rPr lang="en-US" altLang="zh-CN" sz="1600" dirty="0" smtClean="0">
                <a:solidFill>
                  <a:schemeClr val="tx1"/>
                </a:solidFill>
                <a:latin typeface="Calibri" panose="020F0502020204030204" pitchFamily="34" charset="0"/>
                <a:cs typeface="Calibri" panose="020F0502020204030204" pitchFamily="34" charset="0"/>
              </a:rPr>
              <a:t>, </a:t>
            </a:r>
            <a:r>
              <a:rPr lang="zh-CN" altLang="zh-CN" sz="1600" dirty="0" smtClean="0">
                <a:solidFill>
                  <a:schemeClr val="tx1"/>
                </a:solidFill>
                <a:latin typeface="Calibri" panose="020F0502020204030204" pitchFamily="34" charset="0"/>
                <a:cs typeface="Calibri" panose="020F0502020204030204" pitchFamily="34" charset="0"/>
              </a:rPr>
              <a:t>Annex </a:t>
            </a:r>
            <a:r>
              <a:rPr lang="zh-CN" altLang="zh-CN" sz="1600" dirty="0">
                <a:solidFill>
                  <a:schemeClr val="tx1"/>
                </a:solidFill>
                <a:latin typeface="Calibri" panose="020F0502020204030204" pitchFamily="34" charset="0"/>
                <a:cs typeface="Calibri" panose="020F0502020204030204" pitchFamily="34" charset="0"/>
              </a:rPr>
              <a:t>C3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a:t>
            </a:r>
            <a:r>
              <a:rPr lang="en-US" altLang="zh-CN" b="1" dirty="0" smtClean="0"/>
              <a:t>11-20/1939</a:t>
            </a:r>
            <a:r>
              <a:rPr lang="en-US" altLang="zh-CN" sz="2100" b="1" dirty="0"/>
              <a:t>, </a:t>
            </a:r>
            <a:r>
              <a:rPr lang="en-US" altLang="zh-CN" sz="2100" b="1" dirty="0" smtClean="0"/>
              <a:t>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Continue </a:t>
            </a:r>
            <a:r>
              <a:rPr lang="en-US" altLang="zh-CN" b="1" dirty="0" smtClean="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x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a:t>
            </a: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a:t>
            </a:r>
            <a:r>
              <a:rPr lang="en-US" altLang="zh-CN" b="1" dirty="0" smtClean="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a:t>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a:t>
            </a:r>
            <a:r>
              <a:rPr lang="en-US" altLang="zh-CN" b="1" dirty="0" smtClean="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a:t>
            </a:r>
            <a:r>
              <a:rPr sz="2500" dirty="0"/>
              <a:t>: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a:t>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a:t>
            </a:r>
            <a:r>
              <a:rPr lang="en-US" altLang="zh-CN" b="1" dirty="0" smtClean="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a:t>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a:t>
            </a:r>
            <a:r>
              <a:rPr lang="en-US" altLang="zh-CN" b="1" dirty="0" smtClean="0"/>
              <a:t>submissions 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55247</TotalTime>
  <Words>2390</Words>
  <Application>Microsoft Office PowerPoint</Application>
  <PresentationFormat>宽屏</PresentationFormat>
  <Paragraphs>477</Paragraphs>
  <Slides>34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34</vt:i4>
      </vt:variant>
    </vt:vector>
  </HeadingPairs>
  <TitlesOfParts>
    <vt:vector size="45"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（1/2）</vt:lpstr>
      <vt:lpstr>Submission List （2/2）</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4907</cp:revision>
  <cp:lastPrinted>2014-11-04T15:04:00Z</cp:lastPrinted>
  <dcterms:created xsi:type="dcterms:W3CDTF">2007-04-17T18:10:00Z</dcterms:created>
  <dcterms:modified xsi:type="dcterms:W3CDTF">2021-02-23T16:15:59Z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