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21" r:id="rId17"/>
    <p:sldId id="822" r:id="rId18"/>
    <p:sldId id="823" r:id="rId19"/>
    <p:sldId id="824" r:id="rId20"/>
    <p:sldId id="827" r:id="rId21"/>
    <p:sldId id="828"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09" autoAdjust="0"/>
    <p:restoredTop sz="89250" autoAdjust="0"/>
  </p:normalViewPr>
  <p:slideViewPr>
    <p:cSldViewPr>
      <p:cViewPr varScale="1">
        <p:scale>
          <a:sx n="100" d="100"/>
          <a:sy n="100" d="100"/>
        </p:scale>
        <p:origin x="1452"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3638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68825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85533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3204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5578820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5121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802.11-21/</a:t>
            </a:r>
            <a:r>
              <a:rPr lang="en-US" altLang="zh-CN" sz="1800" b="1" dirty="0" smtClean="0"/>
              <a:t>0206</a:t>
            </a:r>
            <a:r>
              <a:rPr lang="en-US" altLang="en-US" sz="1800" b="1" dirty="0" smtClean="0"/>
              <a:t>r1</a:t>
            </a:r>
            <a:endParaRPr lang="en-US" altLang="en-US" sz="1800" b="1" dirty="0" smtClean="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March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0120-01-00bf-meeting-minutes-january-2021.doc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hyperlink" Target="https://mentor.ieee.org/802.11/dcn/21/11-21-0227-01-00bf-802-11bf-teleconference-minutes-february-2021.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March Plenary </a:t>
            </a:r>
            <a:r>
              <a:rPr lang="en-US" altLang="en-US" dirty="0" smtClean="0"/>
              <a:t>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2021-03-01</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10</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13</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14</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15</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16</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March </a:t>
            </a:r>
            <a:r>
              <a:rPr lang="en-US" altLang="en-US" sz="3000" dirty="0" smtClean="0">
                <a:solidFill>
                  <a:srgbClr val="0000FF"/>
                </a:solidFill>
                <a:cs typeface="Times New Roman" panose="02020603050405020304" pitchFamily="18" charset="0"/>
              </a:rPr>
              <a:t>9</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smtClean="0"/>
              <a:t>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a:solidFill>
                  <a:schemeClr val="tx2"/>
                </a:solidFill>
              </a:rPr>
              <a:t>Approve </a:t>
            </a:r>
            <a:r>
              <a:rPr lang="en-US" altLang="zh-CN" sz="1400" dirty="0" err="1">
                <a:solidFill>
                  <a:schemeClr val="tx2"/>
                </a:solidFill>
              </a:rPr>
              <a:t>TGbf</a:t>
            </a:r>
            <a:r>
              <a:rPr lang="en-US" altLang="en-US" sz="1400" dirty="0">
                <a:solidFill>
                  <a:schemeClr val="tx2"/>
                </a:solidFill>
              </a:rPr>
              <a:t> meeting minutes</a:t>
            </a:r>
          </a:p>
          <a:p>
            <a:pPr algn="just"/>
            <a:r>
              <a:rPr lang="en-US" altLang="zh-CN" sz="1400" dirty="0"/>
              <a:t>Technical motion (Motion </a:t>
            </a:r>
            <a:r>
              <a:rPr lang="en-US" altLang="zh-CN" sz="1400" dirty="0" smtClean="0"/>
              <a:t>14)</a:t>
            </a:r>
            <a:endParaRPr lang="en-US" altLang="en-US" sz="1400" dirty="0"/>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00945333"/>
              </p:ext>
            </p:extLst>
          </p:nvPr>
        </p:nvGraphicFramePr>
        <p:xfrm>
          <a:off x="762000" y="3648061"/>
          <a:ext cx="8229601" cy="1152539"/>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267845">
                <a:tc>
                  <a:txBody>
                    <a:bodyPr/>
                    <a:lstStyle/>
                    <a:p>
                      <a:r>
                        <a:rPr lang="en-US" altLang="zh-CN" sz="1100" dirty="0" smtClean="0">
                          <a:solidFill>
                            <a:schemeClr val="tx1"/>
                          </a:solidFill>
                        </a:rPr>
                        <a:t>20/1851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Cheng Chen (Intel)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SP: Overview of Wi-Fi sensing protocol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228600">
                <a:tc>
                  <a:txBody>
                    <a:bodyPr/>
                    <a:lstStyle/>
                    <a:p>
                      <a:r>
                        <a:rPr lang="en-US" altLang="zh-CN" sz="1100" dirty="0" smtClean="0">
                          <a:solidFill>
                            <a:schemeClr val="tx1"/>
                          </a:solidFill>
                        </a:rPr>
                        <a:t>21/0145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Sang Kim (LG Electronics)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SP: Collaborative WLAN Sensing – Follow Ups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4597819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17</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5940712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18</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7751974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19</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Font typeface="Arial" panose="020B0604020202020204" pitchFamily="34" charset="0"/>
              <a:buChar char="•"/>
              <a:defRPr/>
            </a:pPr>
            <a:r>
              <a:rPr lang="en-US" altLang="zh-CN" sz="2800" b="1" dirty="0">
                <a:cs typeface="Times New Roman" panose="02020603050405020304" pitchFamily="18" charset="0"/>
              </a:rPr>
              <a:t>Confirmed for March Plenary week</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March 9 (Tuesday), 9am - 11:00am ET ---- March Plenary </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March 12 (Friday), 9am - 11:00am ET ---- March Plenary</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March 15 (Monday), 9am - 11:00am ET ---- March Plenary</a:t>
            </a:r>
          </a:p>
          <a:p>
            <a:pPr marL="685800" lvl="2" indent="-285750" algn="just">
              <a:spcBef>
                <a:spcPct val="0"/>
              </a:spcBef>
              <a:spcAft>
                <a:spcPts val="600"/>
              </a:spcAft>
              <a:buFont typeface="Times New Roman" panose="02020603050405020304" pitchFamily="18" charset="0"/>
              <a:buChar char="―"/>
              <a:defRPr/>
            </a:pPr>
            <a:endParaRPr lang="en-US" altLang="zh-CN" sz="2000" b="1" dirty="0">
              <a:cs typeface="Times New Roman" panose="02020603050405020304" pitchFamily="18" charset="0"/>
            </a:endParaRPr>
          </a:p>
          <a:p>
            <a:pPr lvl="1" indent="-228600" algn="just">
              <a:spcBef>
                <a:spcPct val="0"/>
              </a:spcBef>
              <a:spcAft>
                <a:spcPts val="600"/>
              </a:spcAft>
              <a:buFont typeface="Arial" panose="020B0604020202020204" pitchFamily="34" charset="0"/>
              <a:buChar char="•"/>
              <a:defRPr/>
            </a:pPr>
            <a:r>
              <a:rPr lang="en-US" altLang="zh-CN" sz="2800" b="1" dirty="0">
                <a:cs typeface="Times New Roman" panose="02020603050405020304" pitchFamily="18" charset="0"/>
              </a:rPr>
              <a:t>Confirmed after March Plenary week</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March 23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6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20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27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extLst>
      <p:ext uri="{BB962C8B-B14F-4D97-AF65-F5344CB8AC3E}">
        <p14:creationId xmlns:p14="http://schemas.microsoft.com/office/powerpoint/2010/main" val="14504097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t>March 9, 12, 15</a:t>
            </a:r>
            <a:endParaRPr lang="en-US" altLang="en-US" dirty="0" smtClean="0">
              <a:solidFill>
                <a:srgbClr val="FF0000"/>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ET – 11:00am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a:cs typeface="Times New Roman" panose="02020603050405020304" pitchFamily="18" charset="0"/>
              </a:rPr>
              <a:t>(Intel</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20</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smtClean="0"/>
              <a:t>January 2021 </a:t>
            </a:r>
            <a:r>
              <a:rPr lang="en-US" altLang="zh-CN" sz="2000" dirty="0"/>
              <a:t>meeting to today:</a:t>
            </a:r>
          </a:p>
          <a:p>
            <a:pPr lvl="1">
              <a:buFont typeface="Arial" panose="020B0604020202020204" pitchFamily="34" charset="0"/>
              <a:buChar char="•"/>
            </a:pPr>
            <a:r>
              <a:rPr lang="en-US" altLang="zh-CN" sz="1600" dirty="0"/>
              <a:t>January plenary</a:t>
            </a:r>
            <a:r>
              <a:rPr lang="en-US" altLang="zh-CN" sz="1600" dirty="0" smtClean="0"/>
              <a:t>: </a:t>
            </a:r>
            <a:r>
              <a:rPr lang="en-US" altLang="zh-CN" sz="1600" dirty="0">
                <a:hlinkClick r:id="rId3"/>
              </a:rPr>
              <a:t>https://</a:t>
            </a:r>
            <a:r>
              <a:rPr lang="en-US" altLang="zh-CN" sz="1600" dirty="0" smtClean="0">
                <a:hlinkClick r:id="rId3"/>
              </a:rPr>
              <a:t>mentor.ieee.org/802.11/dcn/21/11-21-0120-01-00bf-meeting-minutes-january-2021.docx</a:t>
            </a:r>
            <a:endParaRPr lang="en-US" altLang="zh-CN" sz="1600" dirty="0" smtClean="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smtClean="0"/>
              <a:t>Teleconferences </a:t>
            </a:r>
            <a:r>
              <a:rPr lang="en-US" altLang="zh-CN" sz="1600" dirty="0"/>
              <a:t>January </a:t>
            </a:r>
            <a:r>
              <a:rPr lang="en-US" altLang="zh-CN" sz="1600" dirty="0" smtClean="0"/>
              <a:t>- March: </a:t>
            </a:r>
          </a:p>
          <a:p>
            <a:pPr marL="714375" lvl="1" indent="0">
              <a:buNone/>
            </a:pPr>
            <a:r>
              <a:rPr lang="en-US" altLang="zh-CN" sz="1600" dirty="0">
                <a:hlinkClick r:id="rId4"/>
              </a:rPr>
              <a:t>https://</a:t>
            </a:r>
            <a:r>
              <a:rPr lang="en-US" altLang="zh-CN" sz="1600" dirty="0" smtClean="0">
                <a:hlinkClick r:id="rId4"/>
              </a:rPr>
              <a:t>mentor.ieee.org/802.11/dcn/21/11-21-0227-01-00bf-802-11bf-teleconference-minutes-february-2021.docx</a:t>
            </a:r>
            <a:endParaRPr lang="en-US" altLang="zh-CN" sz="1600" dirty="0" smtClean="0"/>
          </a:p>
          <a:p>
            <a:pPr marL="714375" lvl="1" indent="0">
              <a:buNone/>
            </a:pPr>
            <a:endParaRPr lang="en-US" altLang="zh-CN" sz="1600" dirty="0"/>
          </a:p>
          <a:p>
            <a:pPr marL="714375" lvl="1" indent="0">
              <a:buNone/>
            </a:pPr>
            <a:endParaRPr lang="en-US" altLang="zh-CN" sz="1600" dirty="0" smtClean="0"/>
          </a:p>
          <a:p>
            <a:r>
              <a:rPr lang="en-US" altLang="zh-CN" sz="2000" dirty="0" smtClean="0"/>
              <a:t>Move</a:t>
            </a:r>
            <a:r>
              <a:rPr lang="en-US" altLang="zh-CN" sz="2000" dirty="0"/>
              <a:t>: Leif Wilhelmsson 	</a:t>
            </a:r>
            <a:r>
              <a:rPr lang="en-US" altLang="zh-CN" sz="2000" dirty="0" smtClean="0"/>
              <a:t>Second</a:t>
            </a:r>
            <a:r>
              <a:rPr lang="en-US" altLang="zh-CN" sz="2000" dirty="0"/>
              <a:t>: </a:t>
            </a:r>
            <a:r>
              <a:rPr lang="en-US" altLang="zh-CN" sz="2000" dirty="0" smtClean="0"/>
              <a:t>	</a:t>
            </a:r>
            <a:endParaRPr lang="en-US" altLang="zh-CN" sz="2000" dirty="0"/>
          </a:p>
          <a:p>
            <a:endParaRPr lang="en-US" altLang="zh-CN" sz="2000" dirty="0"/>
          </a:p>
          <a:p>
            <a:r>
              <a:rPr lang="en-US" altLang="zh-CN" sz="2000" dirty="0"/>
              <a:t>Result</a:t>
            </a:r>
            <a:r>
              <a:rPr lang="en-US" altLang="zh-CN" sz="2000" dirty="0" smtClean="0"/>
              <a:t>:</a:t>
            </a:r>
            <a:endParaRPr lang="zh-CN" altLang="en-US" sz="2000" dirty="0"/>
          </a:p>
          <a:p>
            <a:endParaRPr lang="zh-CN" altLang="en-US" sz="2000" dirty="0" smtClean="0"/>
          </a:p>
          <a:p>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4698726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21</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14</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r>
              <a:rPr lang="en-US" altLang="zh-CN" kern="0" dirty="0" smtClean="0"/>
              <a:t>:</a:t>
            </a:r>
          </a:p>
          <a:p>
            <a:pPr lvl="1">
              <a:defRPr/>
            </a:pPr>
            <a:r>
              <a:rPr lang="en-US" altLang="zh-CN" kern="0" dirty="0"/>
              <a:t>A sensing session may be comprised of multiple burst instances.</a:t>
            </a:r>
          </a:p>
          <a:p>
            <a:pPr lvl="1">
              <a:defRPr/>
            </a:pPr>
            <a:endParaRPr lang="en-US" altLang="zh-CN" kern="0" dirty="0" smtClean="0"/>
          </a:p>
          <a:p>
            <a:pPr lvl="1">
              <a:defRPr/>
            </a:pPr>
            <a:endParaRPr lang="en-US" altLang="zh-CN" kern="0" dirty="0" smtClean="0"/>
          </a:p>
          <a:p>
            <a:pPr marL="342900" lvl="1" indent="-342900">
              <a:buFont typeface="Arial" panose="020B0604020202020204" pitchFamily="34" charset="0"/>
              <a:buChar char="•"/>
              <a:defRPr/>
            </a:pPr>
            <a:r>
              <a:rPr lang="en-US" altLang="zh-CN" b="1" kern="0" dirty="0" smtClean="0"/>
              <a:t>Move: Sang Kim	</a:t>
            </a:r>
            <a:r>
              <a:rPr lang="en-US" altLang="zh-CN" b="1" dirty="0" smtClean="0"/>
              <a:t>	</a:t>
            </a:r>
            <a:r>
              <a:rPr lang="en-US" altLang="zh-CN" b="1" kern="0" dirty="0" smtClean="0"/>
              <a:t>Second</a:t>
            </a:r>
            <a:r>
              <a:rPr lang="en-US" altLang="zh-CN" b="1" kern="0" dirty="0" smtClean="0"/>
              <a:t>: 	</a:t>
            </a:r>
          </a:p>
          <a:p>
            <a:pPr>
              <a:buFont typeface="Arial" panose="020B0604020202020204" pitchFamily="34" charset="0"/>
              <a:buChar char="•"/>
              <a:defRPr/>
            </a:pPr>
            <a:endParaRPr lang="en-US" altLang="zh-CN" sz="2800" kern="0" dirty="0" smtClean="0"/>
          </a:p>
          <a:p>
            <a:pPr marL="342900" lvl="1" indent="-342900">
              <a:buFont typeface="Arial" panose="020B0604020202020204" pitchFamily="34" charset="0"/>
              <a:buChar char="•"/>
              <a:defRPr/>
            </a:pPr>
            <a:r>
              <a:rPr lang="en-US" altLang="zh-CN" b="1" kern="0" dirty="0" smtClean="0"/>
              <a:t>Result</a:t>
            </a:r>
            <a:r>
              <a:rPr lang="en-US" altLang="zh-CN" b="1" kern="0" dirty="0" smtClean="0"/>
              <a:t>:</a:t>
            </a:r>
          </a:p>
          <a:p>
            <a:pPr marL="0" lvl="1" indent="0">
              <a:buNone/>
              <a:defRPr/>
            </a:pPr>
            <a:endParaRPr lang="en-US" altLang="zh-CN" b="1" kern="0" dirty="0" smtClean="0"/>
          </a:p>
          <a:p>
            <a:pPr marL="0" lvl="1" indent="0">
              <a:buNone/>
              <a:defRPr/>
            </a:pPr>
            <a:endParaRPr lang="en-US" altLang="zh-CN" b="1" kern="0" dirty="0"/>
          </a:p>
          <a:p>
            <a:pPr marL="0" lvl="1" indent="0">
              <a:buNone/>
              <a:defRPr/>
            </a:pPr>
            <a:r>
              <a:rPr lang="en-US" altLang="zh-CN" kern="0" dirty="0"/>
              <a:t>Note</a:t>
            </a:r>
            <a:r>
              <a:rPr lang="zh-CN" altLang="en-US" kern="0" dirty="0"/>
              <a:t>：  </a:t>
            </a:r>
            <a:r>
              <a:rPr lang="en-US" altLang="zh-CN" kern="0" dirty="0"/>
              <a:t>Related document </a:t>
            </a:r>
            <a:r>
              <a:rPr lang="en-US" altLang="zh-CN" kern="0" dirty="0" smtClean="0"/>
              <a:t>21/0145r4</a:t>
            </a:r>
            <a:endParaRPr lang="en-US" altLang="zh-CN" kern="0" dirty="0"/>
          </a:p>
          <a:p>
            <a:pPr marL="0" lvl="1" indent="0">
              <a:buNone/>
              <a:defRPr/>
            </a:pPr>
            <a:endParaRPr lang="en-US" altLang="zh-CN" b="1" kern="0" dirty="0"/>
          </a:p>
        </p:txBody>
      </p:sp>
    </p:spTree>
    <p:extLst>
      <p:ext uri="{BB962C8B-B14F-4D97-AF65-F5344CB8AC3E}">
        <p14:creationId xmlns:p14="http://schemas.microsoft.com/office/powerpoint/2010/main" val="23167693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March 9, 12, 15</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5</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6</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7</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8</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9</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104313</TotalTime>
  <Words>1739</Words>
  <Application>Microsoft Office PowerPoint</Application>
  <PresentationFormat>全屏显示(4:3)</PresentationFormat>
  <Paragraphs>278</Paragraphs>
  <Slides>21</Slides>
  <Notes>21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21</vt:i4>
      </vt:variant>
    </vt:vector>
  </HeadingPairs>
  <TitlesOfParts>
    <vt:vector size="29" baseType="lpstr">
      <vt:lpstr>Monotype Sorts</vt:lpstr>
      <vt:lpstr>MS Gothic</vt:lpstr>
      <vt:lpstr>MS PGothic</vt:lpstr>
      <vt:lpstr>Arial</vt:lpstr>
      <vt:lpstr>Calibri</vt:lpstr>
      <vt:lpstr>Helvetica</vt:lpstr>
      <vt:lpstr>Times New Roman</vt:lpstr>
      <vt:lpstr>802-11-Submission</vt:lpstr>
      <vt:lpstr>Task Group bf Meeting agenda, March Plenary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4588</cp:revision>
  <cp:lastPrinted>2014-11-04T15:04:57Z</cp:lastPrinted>
  <dcterms:created xsi:type="dcterms:W3CDTF">2007-04-17T18:10:23Z</dcterms:created>
  <dcterms:modified xsi:type="dcterms:W3CDTF">2021-03-02T06:24:59Z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