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7" r:id="rId21"/>
    <p:sldId id="828"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2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0206</a:t>
            </a:r>
            <a:r>
              <a:rPr lang="en-US" altLang="en-US" sz="1800" b="1" dirty="0" smtClean="0"/>
              <a:t>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March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2021-03-01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March </a:t>
            </a:r>
            <a:r>
              <a:rPr lang="en-US" altLang="en-US" sz="3000" dirty="0" smtClean="0">
                <a:solidFill>
                  <a:srgbClr val="0000FF"/>
                </a:solidFill>
                <a:cs typeface="Times New Roman" panose="02020603050405020304" pitchFamily="18" charset="0"/>
              </a:rPr>
              <a:t>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smtClean="0"/>
              <a:t>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pPr algn="just"/>
            <a:r>
              <a:rPr lang="en-US" altLang="zh-CN" sz="1400" dirty="0"/>
              <a:t>Technical motion (Motion </a:t>
            </a:r>
            <a:r>
              <a:rPr lang="en-US" altLang="zh-CN" sz="1400" dirty="0" smtClean="0"/>
              <a:t>14)</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0945333"/>
              </p:ext>
            </p:extLst>
          </p:nvPr>
        </p:nvGraphicFramePr>
        <p:xfrm>
          <a:off x="762000" y="3648061"/>
          <a:ext cx="8229601" cy="1152539"/>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267845">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228600">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for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9 (Tuesday), 9am - 11:00am ET ---- March Plenary </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12 (Friday), 9am - 11:00am ET ---- March Plenary</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15 (Monday), 9am - 11:00am ET ---- March Plenary</a:t>
            </a:r>
          </a:p>
          <a:p>
            <a:pPr marL="685800" lvl="2" indent="-285750" algn="just">
              <a:spcBef>
                <a:spcPct val="0"/>
              </a:spcBef>
              <a:spcAft>
                <a:spcPts val="600"/>
              </a:spcAft>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Font typeface="Arial" panose="020B0604020202020204" pitchFamily="34" charset="0"/>
              <a:buChar char="•"/>
              <a:defRPr/>
            </a:pPr>
            <a:r>
              <a:rPr lang="en-US" altLang="zh-CN" sz="2800" b="1" dirty="0">
                <a:cs typeface="Times New Roman" panose="02020603050405020304" pitchFamily="18" charset="0"/>
              </a:rPr>
              <a:t>Confirmed after March Plenary week</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March 23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6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20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April   27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March 9, 12, 15</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a:t>
            </a:r>
            <a:r>
              <a:rPr lang="en-US" altLang="zh-CN" sz="1600" dirty="0" smtClean="0">
                <a:hlinkClick r:id="rId3"/>
              </a:rPr>
              <a:t>mentor.ieee.org/802.11/dcn/21/11-21-0120-01-00bf-meeting-minutes-january-2021.docx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a:t>
            </a:r>
            <a:r>
              <a:rPr lang="en-US" altLang="zh-CN" sz="1600" dirty="0" smtClean="0">
                <a:hlinkClick r:id="rId4"/>
              </a:rPr>
              <a:t>mentor.ieee.org/802.11/dcn/21/11-21-0227-01-00bf-802-11bf-teleconference-minutes-february-2021.docx</a:t>
            </a:r>
            <a:endParaRPr lang="en-US" altLang="zh-CN" sz="1600" dirty="0" smtClean="0"/>
          </a:p>
          <a:p>
            <a:pPr marL="714375" lvl="1" indent="0">
              <a:buNone/>
            </a:pPr>
            <a:endParaRPr lang="en-US" altLang="zh-CN" sz="1600" dirty="0"/>
          </a:p>
          <a:p>
            <a:pPr marL="714375" lvl="1" indent="0">
              <a:buNone/>
            </a:pPr>
            <a:endParaRPr lang="en-US" altLang="zh-CN" sz="1600" dirty="0" smtClean="0"/>
          </a:p>
          <a:p>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endParaRPr lang="en-US" altLang="zh-CN" sz="2000" dirty="0"/>
          </a:p>
          <a:p>
            <a:r>
              <a:rPr lang="en-US" altLang="zh-CN" sz="2000" dirty="0"/>
              <a:t>Result</a:t>
            </a:r>
            <a:r>
              <a:rPr lang="en-US" altLang="zh-CN" sz="2000" dirty="0" smtClean="0"/>
              <a: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a:t>
            </a:r>
            <a:r>
              <a:rPr lang="en-US" altLang="zh-CN" b="1" kern="0" dirty="0" smtClean="0"/>
              <a:t>: 	</a:t>
            </a:r>
          </a:p>
          <a:p>
            <a:pPr>
              <a:buFont typeface="Arial" panose="020B0604020202020204" pitchFamily="34" charset="0"/>
              <a:buChar char="•"/>
              <a:defRPr/>
            </a:pPr>
            <a:endParaRPr lang="en-US" altLang="zh-CN" sz="2800" kern="0" dirty="0" smtClean="0"/>
          </a:p>
          <a:p>
            <a:pPr marL="342900" lvl="1" indent="-342900">
              <a:buFont typeface="Arial" panose="020B0604020202020204" pitchFamily="34" charset="0"/>
              <a:buChar char="•"/>
              <a:defRPr/>
            </a:pPr>
            <a:r>
              <a:rPr lang="en-US" altLang="zh-CN" b="1" kern="0" dirty="0" smtClean="0"/>
              <a:t>Result</a:t>
            </a:r>
            <a:r>
              <a:rPr lang="en-US" altLang="zh-CN" b="1" kern="0" dirty="0" smtClean="0"/>
              <a:t>:</a:t>
            </a:r>
          </a:p>
          <a:p>
            <a:pPr marL="0" lvl="1" indent="0">
              <a:buNone/>
              <a:defRPr/>
            </a:pPr>
            <a:endParaRPr lang="en-US" altLang="zh-CN" b="1" kern="0" dirty="0" smtClean="0"/>
          </a:p>
          <a:p>
            <a:pPr marL="0" lvl="1" indent="0">
              <a:buNone/>
              <a:defRPr/>
            </a:pPr>
            <a:endParaRPr lang="en-US" altLang="zh-CN" b="1" kern="0" dirty="0"/>
          </a:p>
          <a:p>
            <a:pPr marL="0" lvl="1" indent="0">
              <a:buNone/>
              <a:defRPr/>
            </a:pPr>
            <a:r>
              <a:rPr lang="en-US" altLang="zh-CN" kern="0" dirty="0"/>
              <a:t>Note</a:t>
            </a:r>
            <a:r>
              <a:rPr lang="zh-CN" altLang="en-US" kern="0" dirty="0"/>
              <a:t>：  </a:t>
            </a:r>
            <a:r>
              <a:rPr lang="en-US" altLang="zh-CN" kern="0" dirty="0"/>
              <a:t>Related document </a:t>
            </a:r>
            <a:r>
              <a:rPr lang="en-US" altLang="zh-CN" kern="0" dirty="0" smtClean="0"/>
              <a:t>21/0145r4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2316769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March 9, 12, 15</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104313</TotalTime>
  <Words>1739</Words>
  <Application>Microsoft Office PowerPoint</Application>
  <PresentationFormat>全屏显示(4:3)</PresentationFormat>
  <Paragraphs>278</Paragraphs>
  <Slides>21</Slides>
  <Notes>21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21</vt:i4>
      </vt:variant>
    </vt:vector>
  </HeadingPairs>
  <TitlesOfParts>
    <vt:vector size="29" baseType="lpstr">
      <vt:lpstr>Monotype Sorts</vt:lpstr>
      <vt:lpstr>MS Gothic</vt:lpstr>
      <vt:lpstr>MS PGothic</vt:lpstr>
      <vt:lpstr>Arial</vt:lpstr>
      <vt:lpstr>Calibri</vt:lpstr>
      <vt:lpstr>Helvetica</vt:lpstr>
      <vt:lpstr>Times New Roman</vt:lpstr>
      <vt:lpstr>802-11-Submission</vt:lpstr>
      <vt:lpstr>Task Group bf Meeting agenda, March Plenary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4588</cp:revision>
  <cp:lastPrinted>2014-11-04T15:04:57Z</cp:lastPrinted>
  <dcterms:created xsi:type="dcterms:W3CDTF">2007-04-17T18:10:23Z</dcterms:created>
  <dcterms:modified xsi:type="dcterms:W3CDTF">2021-03-02T06:24:59Z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