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6"/>
  </p:notesMasterIdLst>
  <p:handoutMasterIdLst>
    <p:handoutMasterId r:id="rId27"/>
  </p:handoutMasterIdLst>
  <p:sldIdLst>
    <p:sldId id="256" r:id="rId2"/>
    <p:sldId id="257" r:id="rId3"/>
    <p:sldId id="258" r:id="rId4"/>
    <p:sldId id="260" r:id="rId5"/>
    <p:sldId id="328" r:id="rId6"/>
    <p:sldId id="261" r:id="rId7"/>
    <p:sldId id="263" r:id="rId8"/>
    <p:sldId id="264" r:id="rId9"/>
    <p:sldId id="265" r:id="rId10"/>
    <p:sldId id="266" r:id="rId11"/>
    <p:sldId id="270" r:id="rId12"/>
    <p:sldId id="330" r:id="rId13"/>
    <p:sldId id="331" r:id="rId14"/>
    <p:sldId id="332" r:id="rId15"/>
    <p:sldId id="267" r:id="rId16"/>
    <p:sldId id="299" r:id="rId17"/>
    <p:sldId id="324" r:id="rId18"/>
    <p:sldId id="338" r:id="rId19"/>
    <p:sldId id="325" r:id="rId20"/>
    <p:sldId id="336" r:id="rId21"/>
    <p:sldId id="334" r:id="rId22"/>
    <p:sldId id="335" r:id="rId23"/>
    <p:sldId id="337" r:id="rId24"/>
    <p:sldId id="323" r:id="rId25"/>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E32E404-08FC-4B13-BBE8-0CA66CF324F5}" v="53" dt="2021-03-12T15:47:14.454"/>
    <p1510:client id="{F11602D0-6CEF-4FD2-BA2B-4D6A45C70ADB}" v="3" dt="2021-03-12T18:00:52.70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MasterView">
  <p:normalViewPr horzBarState="maximized">
    <p:restoredLeft sz="22623" autoAdjust="0"/>
    <p:restoredTop sz="94660"/>
  </p:normalViewPr>
  <p:slideViewPr>
    <p:cSldViewPr>
      <p:cViewPr varScale="1">
        <p:scale>
          <a:sx n="115" d="100"/>
          <a:sy n="115" d="100"/>
        </p:scale>
        <p:origin x="1092" y="84"/>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4" d="100"/>
          <a:sy n="84" d="100"/>
        </p:scale>
        <p:origin x="381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5E32008F-DF31-475C-AA81-71B070C74BE1}"/>
    <pc:docChg chg="modMainMaster">
      <pc:chgData name="Alfred Asterjadhi" userId="39de57b9-85c0-4fd1-aaac-8ca2b6560ad0" providerId="ADAL" clId="{5E32008F-DF31-475C-AA81-71B070C74BE1}" dt="2021-03-12T18:02:07.987" v="1" actId="6549"/>
      <pc:docMkLst>
        <pc:docMk/>
      </pc:docMkLst>
      <pc:sldMasterChg chg="modSp mod">
        <pc:chgData name="Alfred Asterjadhi" userId="39de57b9-85c0-4fd1-aaac-8ca2b6560ad0" providerId="ADAL" clId="{5E32008F-DF31-475C-AA81-71B070C74BE1}" dt="2021-03-12T18:02:07.987" v="1" actId="6549"/>
        <pc:sldMasterMkLst>
          <pc:docMk/>
          <pc:sldMasterMk cId="0" sldId="2147483648"/>
        </pc:sldMasterMkLst>
        <pc:spChg chg="mod">
          <ac:chgData name="Alfred Asterjadhi" userId="39de57b9-85c0-4fd1-aaac-8ca2b6560ad0" providerId="ADAL" clId="{5E32008F-DF31-475C-AA81-71B070C74BE1}" dt="2021-03-12T18:02:07.987" v="1" actId="6549"/>
          <ac:spMkLst>
            <pc:docMk/>
            <pc:sldMasterMk cId="0" sldId="2147483648"/>
            <ac:spMk id="10" creationId="{00000000-0000-0000-0000-000000000000}"/>
          </ac:spMkLst>
        </pc:spChg>
      </pc:sldMasterChg>
    </pc:docChg>
  </pc:docChgLst>
  <pc:docChgLst>
    <pc:chgData name="Alfred Asterjadhi" userId="39de57b9-85c0-4fd1-aaac-8ca2b6560ad0" providerId="ADAL" clId="{F0A96221-7881-488D-B053-55CA90BA522C}"/>
    <pc:docChg chg="undo custSel addSld delSld modSld modMainMaster">
      <pc:chgData name="Alfred Asterjadhi" userId="39de57b9-85c0-4fd1-aaac-8ca2b6560ad0" providerId="ADAL" clId="{F0A96221-7881-488D-B053-55CA90BA522C}" dt="2021-01-07T18:55:36.632" v="1093" actId="20577"/>
      <pc:docMkLst>
        <pc:docMk/>
      </pc:docMkLst>
      <pc:sldChg chg="modSp">
        <pc:chgData name="Alfred Asterjadhi" userId="39de57b9-85c0-4fd1-aaac-8ca2b6560ad0" providerId="ADAL" clId="{F0A96221-7881-488D-B053-55CA90BA522C}" dt="2021-01-01T20:52:56.172" v="1058" actId="20577"/>
        <pc:sldMkLst>
          <pc:docMk/>
          <pc:sldMk cId="0" sldId="256"/>
        </pc:sldMkLst>
        <pc:spChg chg="mod">
          <ac:chgData name="Alfred Asterjadhi" userId="39de57b9-85c0-4fd1-aaac-8ca2b6560ad0" providerId="ADAL" clId="{F0A96221-7881-488D-B053-55CA90BA522C}" dt="2020-12-28T17:21:21.317" v="108" actId="20577"/>
          <ac:spMkLst>
            <pc:docMk/>
            <pc:sldMk cId="0" sldId="256"/>
            <ac:spMk id="6" creationId="{00000000-0000-0000-0000-000000000000}"/>
          </ac:spMkLst>
        </pc:spChg>
        <pc:spChg chg="mod">
          <ac:chgData name="Alfred Asterjadhi" userId="39de57b9-85c0-4fd1-aaac-8ca2b6560ad0" providerId="ADAL" clId="{F0A96221-7881-488D-B053-55CA90BA522C}" dt="2020-12-28T17:23:01.949" v="137" actId="20577"/>
          <ac:spMkLst>
            <pc:docMk/>
            <pc:sldMk cId="0" sldId="256"/>
            <ac:spMk id="3073" creationId="{00000000-0000-0000-0000-000000000000}"/>
          </ac:spMkLst>
        </pc:spChg>
        <pc:spChg chg="mod">
          <ac:chgData name="Alfred Asterjadhi" userId="39de57b9-85c0-4fd1-aaac-8ca2b6560ad0" providerId="ADAL" clId="{F0A96221-7881-488D-B053-55CA90BA522C}" dt="2021-01-01T20:52:56.172" v="1058" actId="20577"/>
          <ac:spMkLst>
            <pc:docMk/>
            <pc:sldMk cId="0" sldId="256"/>
            <ac:spMk id="3074" creationId="{00000000-0000-0000-0000-000000000000}"/>
          </ac:spMkLst>
        </pc:spChg>
      </pc:sldChg>
      <pc:sldChg chg="modSp">
        <pc:chgData name="Alfred Asterjadhi" userId="39de57b9-85c0-4fd1-aaac-8ca2b6560ad0" providerId="ADAL" clId="{F0A96221-7881-488D-B053-55CA90BA522C}" dt="2020-12-28T17:24:08.050" v="165" actId="20577"/>
        <pc:sldMkLst>
          <pc:docMk/>
          <pc:sldMk cId="0" sldId="257"/>
        </pc:sldMkLst>
        <pc:spChg chg="mod">
          <ac:chgData name="Alfred Asterjadhi" userId="39de57b9-85c0-4fd1-aaac-8ca2b6560ad0" providerId="ADAL" clId="{F0A96221-7881-488D-B053-55CA90BA522C}" dt="2020-12-28T17:22:13.120" v="125"/>
          <ac:spMkLst>
            <pc:docMk/>
            <pc:sldMk cId="0" sldId="257"/>
            <ac:spMk id="7" creationId="{4565958B-DD30-4EE7-AF20-DC550898176B}"/>
          </ac:spMkLst>
        </pc:spChg>
        <pc:spChg chg="mod">
          <ac:chgData name="Alfred Asterjadhi" userId="39de57b9-85c0-4fd1-aaac-8ca2b6560ad0" providerId="ADAL" clId="{F0A96221-7881-488D-B053-55CA90BA522C}" dt="2020-12-28T17:24:08.050" v="165" actId="20577"/>
          <ac:spMkLst>
            <pc:docMk/>
            <pc:sldMk cId="0" sldId="257"/>
            <ac:spMk id="4098" creationId="{00000000-0000-0000-0000-000000000000}"/>
          </ac:spMkLst>
        </pc:spChg>
      </pc:sldChg>
      <pc:sldChg chg="modSp">
        <pc:chgData name="Alfred Asterjadhi" userId="39de57b9-85c0-4fd1-aaac-8ca2b6560ad0" providerId="ADAL" clId="{F0A96221-7881-488D-B053-55CA90BA522C}" dt="2020-12-28T17:22:16.590" v="126"/>
        <pc:sldMkLst>
          <pc:docMk/>
          <pc:sldMk cId="3254182675" sldId="258"/>
        </pc:sldMkLst>
        <pc:spChg chg="mod">
          <ac:chgData name="Alfred Asterjadhi" userId="39de57b9-85c0-4fd1-aaac-8ca2b6560ad0" providerId="ADAL" clId="{F0A96221-7881-488D-B053-55CA90BA522C}" dt="2020-12-28T17:22:16.590" v="126"/>
          <ac:spMkLst>
            <pc:docMk/>
            <pc:sldMk cId="3254182675" sldId="258"/>
            <ac:spMk id="7" creationId="{4F62ADF5-BC8B-4EF4-B4E8-C355611EECFF}"/>
          </ac:spMkLst>
        </pc:spChg>
      </pc:sldChg>
      <pc:sldChg chg="addSp delSp modSp del">
        <pc:chgData name="Alfred Asterjadhi" userId="39de57b9-85c0-4fd1-aaac-8ca2b6560ad0" providerId="ADAL" clId="{F0A96221-7881-488D-B053-55CA90BA522C}" dt="2020-12-28T17:27:01.351" v="201" actId="2696"/>
        <pc:sldMkLst>
          <pc:docMk/>
          <pc:sldMk cId="3930105769" sldId="259"/>
        </pc:sldMkLst>
        <pc:spChg chg="mod">
          <ac:chgData name="Alfred Asterjadhi" userId="39de57b9-85c0-4fd1-aaac-8ca2b6560ad0" providerId="ADAL" clId="{F0A96221-7881-488D-B053-55CA90BA522C}" dt="2020-12-28T17:26:55.421" v="199" actId="20577"/>
          <ac:spMkLst>
            <pc:docMk/>
            <pc:sldMk cId="3930105769" sldId="259"/>
            <ac:spMk id="2" creationId="{00000000-0000-0000-0000-000000000000}"/>
          </ac:spMkLst>
        </pc:spChg>
        <pc:spChg chg="mod">
          <ac:chgData name="Alfred Asterjadhi" userId="39de57b9-85c0-4fd1-aaac-8ca2b6560ad0" providerId="ADAL" clId="{F0A96221-7881-488D-B053-55CA90BA522C}" dt="2020-12-28T17:26:54.757" v="198" actId="20577"/>
          <ac:spMkLst>
            <pc:docMk/>
            <pc:sldMk cId="3930105769" sldId="259"/>
            <ac:spMk id="3" creationId="{00000000-0000-0000-0000-000000000000}"/>
          </ac:spMkLst>
        </pc:spChg>
        <pc:spChg chg="add del mod">
          <ac:chgData name="Alfred Asterjadhi" userId="39de57b9-85c0-4fd1-aaac-8ca2b6560ad0" providerId="ADAL" clId="{F0A96221-7881-488D-B053-55CA90BA522C}" dt="2020-12-28T17:26:56.030" v="200"/>
          <ac:spMkLst>
            <pc:docMk/>
            <pc:sldMk cId="3930105769" sldId="259"/>
            <ac:spMk id="6" creationId="{3AB9B0DD-FA97-4F7B-A64C-1DF5387CC9A9}"/>
          </ac:spMkLst>
        </pc:spChg>
        <pc:spChg chg="add del mod">
          <ac:chgData name="Alfred Asterjadhi" userId="39de57b9-85c0-4fd1-aaac-8ca2b6560ad0" providerId="ADAL" clId="{F0A96221-7881-488D-B053-55CA90BA522C}" dt="2020-12-28T17:26:56.030" v="200"/>
          <ac:spMkLst>
            <pc:docMk/>
            <pc:sldMk cId="3930105769" sldId="259"/>
            <ac:spMk id="7" creationId="{1E36E82A-0201-4287-8B7F-6D4F126BA3CA}"/>
          </ac:spMkLst>
        </pc:spChg>
        <pc:spChg chg="mod">
          <ac:chgData name="Alfred Asterjadhi" userId="39de57b9-85c0-4fd1-aaac-8ca2b6560ad0" providerId="ADAL" clId="{F0A96221-7881-488D-B053-55CA90BA522C}" dt="2020-12-28T17:22:19.331" v="127"/>
          <ac:spMkLst>
            <pc:docMk/>
            <pc:sldMk cId="3930105769" sldId="259"/>
            <ac:spMk id="8" creationId="{B9729627-ADAE-4024-BD86-16598384D9AB}"/>
          </ac:spMkLst>
        </pc:spChg>
        <pc:spChg chg="add del mod">
          <ac:chgData name="Alfred Asterjadhi" userId="39de57b9-85c0-4fd1-aaac-8ca2b6560ad0" providerId="ADAL" clId="{F0A96221-7881-488D-B053-55CA90BA522C}" dt="2020-12-28T17:26:56.030" v="200"/>
          <ac:spMkLst>
            <pc:docMk/>
            <pc:sldMk cId="3930105769" sldId="259"/>
            <ac:spMk id="9" creationId="{078643EF-53B0-4168-944B-41A4344EADBE}"/>
          </ac:spMkLst>
        </pc:spChg>
        <pc:spChg chg="add del mod">
          <ac:chgData name="Alfred Asterjadhi" userId="39de57b9-85c0-4fd1-aaac-8ca2b6560ad0" providerId="ADAL" clId="{F0A96221-7881-488D-B053-55CA90BA522C}" dt="2020-12-28T17:26:56.030" v="200"/>
          <ac:spMkLst>
            <pc:docMk/>
            <pc:sldMk cId="3930105769" sldId="259"/>
            <ac:spMk id="10" creationId="{E1E784BA-E602-4E74-B4FB-A62DFE53D6AE}"/>
          </ac:spMkLst>
        </pc:spChg>
        <pc:spChg chg="add del mod">
          <ac:chgData name="Alfred Asterjadhi" userId="39de57b9-85c0-4fd1-aaac-8ca2b6560ad0" providerId="ADAL" clId="{F0A96221-7881-488D-B053-55CA90BA522C}" dt="2020-12-28T17:26:56.030" v="200"/>
          <ac:spMkLst>
            <pc:docMk/>
            <pc:sldMk cId="3930105769" sldId="259"/>
            <ac:spMk id="11" creationId="{4D01C09A-7B3F-46CA-9978-E6D7E16B440B}"/>
          </ac:spMkLst>
        </pc:spChg>
        <pc:spChg chg="add del mod">
          <ac:chgData name="Alfred Asterjadhi" userId="39de57b9-85c0-4fd1-aaac-8ca2b6560ad0" providerId="ADAL" clId="{F0A96221-7881-488D-B053-55CA90BA522C}" dt="2020-12-28T17:26:54.249" v="197"/>
          <ac:spMkLst>
            <pc:docMk/>
            <pc:sldMk cId="3930105769" sldId="259"/>
            <ac:spMk id="12" creationId="{B95D2738-29B6-4CEC-BF8A-7D801CA9CA40}"/>
          </ac:spMkLst>
        </pc:spChg>
        <pc:spChg chg="add del mod">
          <ac:chgData name="Alfred Asterjadhi" userId="39de57b9-85c0-4fd1-aaac-8ca2b6560ad0" providerId="ADAL" clId="{F0A96221-7881-488D-B053-55CA90BA522C}" dt="2020-12-28T17:26:54.249" v="197"/>
          <ac:spMkLst>
            <pc:docMk/>
            <pc:sldMk cId="3930105769" sldId="259"/>
            <ac:spMk id="13" creationId="{D3434413-072D-4567-AFB3-694678558171}"/>
          </ac:spMkLst>
        </pc:spChg>
        <pc:spChg chg="add del mod">
          <ac:chgData name="Alfred Asterjadhi" userId="39de57b9-85c0-4fd1-aaac-8ca2b6560ad0" providerId="ADAL" clId="{F0A96221-7881-488D-B053-55CA90BA522C}" dt="2020-12-28T17:26:54.249" v="197"/>
          <ac:spMkLst>
            <pc:docMk/>
            <pc:sldMk cId="3930105769" sldId="259"/>
            <ac:spMk id="14" creationId="{5A6B8042-0AA8-48B8-B784-2E1109EDE54E}"/>
          </ac:spMkLst>
        </pc:spChg>
        <pc:spChg chg="add del mod">
          <ac:chgData name="Alfred Asterjadhi" userId="39de57b9-85c0-4fd1-aaac-8ca2b6560ad0" providerId="ADAL" clId="{F0A96221-7881-488D-B053-55CA90BA522C}" dt="2020-12-28T17:26:54.249" v="197"/>
          <ac:spMkLst>
            <pc:docMk/>
            <pc:sldMk cId="3930105769" sldId="259"/>
            <ac:spMk id="15" creationId="{246281B7-95AC-4F32-9727-56DF75E0893A}"/>
          </ac:spMkLst>
        </pc:spChg>
        <pc:spChg chg="add del mod">
          <ac:chgData name="Alfred Asterjadhi" userId="39de57b9-85c0-4fd1-aaac-8ca2b6560ad0" providerId="ADAL" clId="{F0A96221-7881-488D-B053-55CA90BA522C}" dt="2020-12-28T17:26:54.249" v="197"/>
          <ac:spMkLst>
            <pc:docMk/>
            <pc:sldMk cId="3930105769" sldId="259"/>
            <ac:spMk id="16" creationId="{04EEC78D-75EE-4B12-B669-0C5D8055413E}"/>
          </ac:spMkLst>
        </pc:spChg>
      </pc:sldChg>
      <pc:sldChg chg="addSp delSp modSp">
        <pc:chgData name="Alfred Asterjadhi" userId="39de57b9-85c0-4fd1-aaac-8ca2b6560ad0" providerId="ADAL" clId="{F0A96221-7881-488D-B053-55CA90BA522C}" dt="2020-12-28T17:29:20.379" v="442" actId="14100"/>
        <pc:sldMkLst>
          <pc:docMk/>
          <pc:sldMk cId="3136880362" sldId="260"/>
        </pc:sldMkLst>
        <pc:spChg chg="mod">
          <ac:chgData name="Alfred Asterjadhi" userId="39de57b9-85c0-4fd1-aaac-8ca2b6560ad0" providerId="ADAL" clId="{F0A96221-7881-488D-B053-55CA90BA522C}" dt="2020-12-28T17:29:20.379" v="442" actId="14100"/>
          <ac:spMkLst>
            <pc:docMk/>
            <pc:sldMk cId="3136880362" sldId="260"/>
            <ac:spMk id="3" creationId="{00000000-0000-0000-0000-000000000000}"/>
          </ac:spMkLst>
        </pc:spChg>
        <pc:spChg chg="add del mod">
          <ac:chgData name="Alfred Asterjadhi" userId="39de57b9-85c0-4fd1-aaac-8ca2b6560ad0" providerId="ADAL" clId="{F0A96221-7881-488D-B053-55CA90BA522C}" dt="2020-12-28T17:27:16.064" v="203"/>
          <ac:spMkLst>
            <pc:docMk/>
            <pc:sldMk cId="3136880362" sldId="260"/>
            <ac:spMk id="6" creationId="{D3E9071F-C324-4A0F-BB62-5339A87F924A}"/>
          </ac:spMkLst>
        </pc:spChg>
        <pc:spChg chg="mod">
          <ac:chgData name="Alfred Asterjadhi" userId="39de57b9-85c0-4fd1-aaac-8ca2b6560ad0" providerId="ADAL" clId="{F0A96221-7881-488D-B053-55CA90BA522C}" dt="2020-12-28T17:22:22.644" v="128"/>
          <ac:spMkLst>
            <pc:docMk/>
            <pc:sldMk cId="3136880362" sldId="260"/>
            <ac:spMk id="7" creationId="{733EE7F5-4D25-4915-8021-FD9EE23E2C32}"/>
          </ac:spMkLst>
        </pc:spChg>
        <pc:spChg chg="add del mod">
          <ac:chgData name="Alfred Asterjadhi" userId="39de57b9-85c0-4fd1-aaac-8ca2b6560ad0" providerId="ADAL" clId="{F0A96221-7881-488D-B053-55CA90BA522C}" dt="2020-12-28T17:27:16.064" v="203"/>
          <ac:spMkLst>
            <pc:docMk/>
            <pc:sldMk cId="3136880362" sldId="260"/>
            <ac:spMk id="8" creationId="{ABE9C017-CC37-4007-9F1D-1F24A108B98F}"/>
          </ac:spMkLst>
        </pc:spChg>
        <pc:spChg chg="add del mod">
          <ac:chgData name="Alfred Asterjadhi" userId="39de57b9-85c0-4fd1-aaac-8ca2b6560ad0" providerId="ADAL" clId="{F0A96221-7881-488D-B053-55CA90BA522C}" dt="2020-12-28T17:27:16.064" v="203"/>
          <ac:spMkLst>
            <pc:docMk/>
            <pc:sldMk cId="3136880362" sldId="260"/>
            <ac:spMk id="9" creationId="{2E064F99-4E40-4E25-89A0-3401D2FDAB63}"/>
          </ac:spMkLst>
        </pc:spChg>
        <pc:spChg chg="add del mod">
          <ac:chgData name="Alfred Asterjadhi" userId="39de57b9-85c0-4fd1-aaac-8ca2b6560ad0" providerId="ADAL" clId="{F0A96221-7881-488D-B053-55CA90BA522C}" dt="2020-12-28T17:27:16.064" v="203"/>
          <ac:spMkLst>
            <pc:docMk/>
            <pc:sldMk cId="3136880362" sldId="260"/>
            <ac:spMk id="10" creationId="{712B5BD9-A52A-4A53-9587-B8FCAC075A4B}"/>
          </ac:spMkLst>
        </pc:spChg>
        <pc:spChg chg="add del mod">
          <ac:chgData name="Alfred Asterjadhi" userId="39de57b9-85c0-4fd1-aaac-8ca2b6560ad0" providerId="ADAL" clId="{F0A96221-7881-488D-B053-55CA90BA522C}" dt="2020-12-28T17:27:16.064" v="203"/>
          <ac:spMkLst>
            <pc:docMk/>
            <pc:sldMk cId="3136880362" sldId="260"/>
            <ac:spMk id="11" creationId="{4D292613-ABAF-498F-9D59-59A69D85BECE}"/>
          </ac:spMkLst>
        </pc:spChg>
      </pc:sldChg>
      <pc:sldChg chg="modSp">
        <pc:chgData name="Alfred Asterjadhi" userId="39de57b9-85c0-4fd1-aaac-8ca2b6560ad0" providerId="ADAL" clId="{F0A96221-7881-488D-B053-55CA90BA522C}" dt="2020-12-28T17:22:25.052" v="129"/>
        <pc:sldMkLst>
          <pc:docMk/>
          <pc:sldMk cId="1676196551" sldId="261"/>
        </pc:sldMkLst>
        <pc:spChg chg="mod">
          <ac:chgData name="Alfred Asterjadhi" userId="39de57b9-85c0-4fd1-aaac-8ca2b6560ad0" providerId="ADAL" clId="{F0A96221-7881-488D-B053-55CA90BA522C}" dt="2020-12-28T17:22:25.052" v="129"/>
          <ac:spMkLst>
            <pc:docMk/>
            <pc:sldMk cId="1676196551" sldId="261"/>
            <ac:spMk id="7" creationId="{0A0F1EBF-63A8-4C75-8DB7-0D8CD44D0896}"/>
          </ac:spMkLst>
        </pc:spChg>
      </pc:sldChg>
      <pc:sldChg chg="del">
        <pc:chgData name="Alfred Asterjadhi" userId="39de57b9-85c0-4fd1-aaac-8ca2b6560ad0" providerId="ADAL" clId="{F0A96221-7881-488D-B053-55CA90BA522C}" dt="2020-12-23T05:03:32.649" v="42" actId="2696"/>
        <pc:sldMkLst>
          <pc:docMk/>
          <pc:sldMk cId="1707477462" sldId="262"/>
        </pc:sldMkLst>
      </pc:sldChg>
      <pc:sldChg chg="modSp">
        <pc:chgData name="Alfred Asterjadhi" userId="39de57b9-85c0-4fd1-aaac-8ca2b6560ad0" providerId="ADAL" clId="{F0A96221-7881-488D-B053-55CA90BA522C}" dt="2020-12-28T17:22:27.399" v="130"/>
        <pc:sldMkLst>
          <pc:docMk/>
          <pc:sldMk cId="2927177891" sldId="263"/>
        </pc:sldMkLst>
        <pc:spChg chg="mod">
          <ac:chgData name="Alfred Asterjadhi" userId="39de57b9-85c0-4fd1-aaac-8ca2b6560ad0" providerId="ADAL" clId="{F0A96221-7881-488D-B053-55CA90BA522C}" dt="2020-12-28T17:22:27.399" v="130"/>
          <ac:spMkLst>
            <pc:docMk/>
            <pc:sldMk cId="2927177891" sldId="263"/>
            <ac:spMk id="9" creationId="{4BB4CFD1-21C6-467E-AB6E-3577A473F86D}"/>
          </ac:spMkLst>
        </pc:spChg>
      </pc:sldChg>
      <pc:sldChg chg="modSp">
        <pc:chgData name="Alfred Asterjadhi" userId="39de57b9-85c0-4fd1-aaac-8ca2b6560ad0" providerId="ADAL" clId="{F0A96221-7881-488D-B053-55CA90BA522C}" dt="2020-12-28T17:22:29.529" v="131"/>
        <pc:sldMkLst>
          <pc:docMk/>
          <pc:sldMk cId="4277600907" sldId="264"/>
        </pc:sldMkLst>
        <pc:spChg chg="mod">
          <ac:chgData name="Alfred Asterjadhi" userId="39de57b9-85c0-4fd1-aaac-8ca2b6560ad0" providerId="ADAL" clId="{F0A96221-7881-488D-B053-55CA90BA522C}" dt="2020-12-28T17:22:29.529" v="131"/>
          <ac:spMkLst>
            <pc:docMk/>
            <pc:sldMk cId="4277600907" sldId="264"/>
            <ac:spMk id="8" creationId="{B2C4C695-AFB3-4956-B721-DB0805BA0685}"/>
          </ac:spMkLst>
        </pc:spChg>
      </pc:sldChg>
      <pc:sldChg chg="modSp">
        <pc:chgData name="Alfred Asterjadhi" userId="39de57b9-85c0-4fd1-aaac-8ca2b6560ad0" providerId="ADAL" clId="{F0A96221-7881-488D-B053-55CA90BA522C}" dt="2020-12-28T17:22:32.676" v="132"/>
        <pc:sldMkLst>
          <pc:docMk/>
          <pc:sldMk cId="2436815634" sldId="265"/>
        </pc:sldMkLst>
        <pc:spChg chg="mod">
          <ac:chgData name="Alfred Asterjadhi" userId="39de57b9-85c0-4fd1-aaac-8ca2b6560ad0" providerId="ADAL" clId="{F0A96221-7881-488D-B053-55CA90BA522C}" dt="2020-12-28T17:22:32.676" v="132"/>
          <ac:spMkLst>
            <pc:docMk/>
            <pc:sldMk cId="2436815634" sldId="265"/>
            <ac:spMk id="9" creationId="{535943CE-0A57-43F4-9844-46B4091CBC16}"/>
          </ac:spMkLst>
        </pc:spChg>
      </pc:sldChg>
      <pc:sldChg chg="modSp">
        <pc:chgData name="Alfred Asterjadhi" userId="39de57b9-85c0-4fd1-aaac-8ca2b6560ad0" providerId="ADAL" clId="{F0A96221-7881-488D-B053-55CA90BA522C}" dt="2020-12-28T17:22:35.446" v="133"/>
        <pc:sldMkLst>
          <pc:docMk/>
          <pc:sldMk cId="2400177835" sldId="266"/>
        </pc:sldMkLst>
        <pc:spChg chg="mod">
          <ac:chgData name="Alfred Asterjadhi" userId="39de57b9-85c0-4fd1-aaac-8ca2b6560ad0" providerId="ADAL" clId="{F0A96221-7881-488D-B053-55CA90BA522C}" dt="2020-12-28T17:22:35.446" v="133"/>
          <ac:spMkLst>
            <pc:docMk/>
            <pc:sldMk cId="2400177835" sldId="266"/>
            <ac:spMk id="8" creationId="{C5505616-1CE2-43B4-878B-31634EEB6CA7}"/>
          </ac:spMkLst>
        </pc:spChg>
      </pc:sldChg>
      <pc:sldChg chg="modSp">
        <pc:chgData name="Alfred Asterjadhi" userId="39de57b9-85c0-4fd1-aaac-8ca2b6560ad0" providerId="ADAL" clId="{F0A96221-7881-488D-B053-55CA90BA522C}" dt="2021-01-07T18:55:36.632" v="1093" actId="20577"/>
        <pc:sldMkLst>
          <pc:docMk/>
          <pc:sldMk cId="132832093" sldId="267"/>
        </pc:sldMkLst>
        <pc:spChg chg="mod">
          <ac:chgData name="Alfred Asterjadhi" userId="39de57b9-85c0-4fd1-aaac-8ca2b6560ad0" providerId="ADAL" clId="{F0A96221-7881-488D-B053-55CA90BA522C}" dt="2021-01-07T18:55:36.632" v="1093" actId="20577"/>
          <ac:spMkLst>
            <pc:docMk/>
            <pc:sldMk cId="132832093" sldId="267"/>
            <ac:spMk id="3" creationId="{00000000-0000-0000-0000-000000000000}"/>
          </ac:spMkLst>
        </pc:spChg>
        <pc:spChg chg="mod">
          <ac:chgData name="Alfred Asterjadhi" userId="39de57b9-85c0-4fd1-aaac-8ca2b6560ad0" providerId="ADAL" clId="{F0A96221-7881-488D-B053-55CA90BA522C}" dt="2020-12-28T17:22:40.774" v="135"/>
          <ac:spMkLst>
            <pc:docMk/>
            <pc:sldMk cId="132832093" sldId="267"/>
            <ac:spMk id="7" creationId="{C00CAC69-BF6D-4936-9CE0-D96F88ACD748}"/>
          </ac:spMkLst>
        </pc:spChg>
      </pc:sldChg>
      <pc:sldChg chg="del">
        <pc:chgData name="Alfred Asterjadhi" userId="39de57b9-85c0-4fd1-aaac-8ca2b6560ad0" providerId="ADAL" clId="{F0A96221-7881-488D-B053-55CA90BA522C}" dt="2020-12-23T05:03:35.658" v="49" actId="2696"/>
        <pc:sldMkLst>
          <pc:docMk/>
          <pc:sldMk cId="3514143719" sldId="268"/>
        </pc:sldMkLst>
      </pc:sldChg>
      <pc:sldChg chg="del">
        <pc:chgData name="Alfred Asterjadhi" userId="39de57b9-85c0-4fd1-aaac-8ca2b6560ad0" providerId="ADAL" clId="{F0A96221-7881-488D-B053-55CA90BA522C}" dt="2020-12-28T17:39:54.781" v="713" actId="2696"/>
        <pc:sldMkLst>
          <pc:docMk/>
          <pc:sldMk cId="3976818858" sldId="269"/>
        </pc:sldMkLst>
      </pc:sldChg>
      <pc:sldChg chg="modSp">
        <pc:chgData name="Alfred Asterjadhi" userId="39de57b9-85c0-4fd1-aaac-8ca2b6560ad0" providerId="ADAL" clId="{F0A96221-7881-488D-B053-55CA90BA522C}" dt="2020-12-28T17:22:37.752" v="134"/>
        <pc:sldMkLst>
          <pc:docMk/>
          <pc:sldMk cId="3387863760" sldId="270"/>
        </pc:sldMkLst>
        <pc:spChg chg="mod">
          <ac:chgData name="Alfred Asterjadhi" userId="39de57b9-85c0-4fd1-aaac-8ca2b6560ad0" providerId="ADAL" clId="{F0A96221-7881-488D-B053-55CA90BA522C}" dt="2020-12-28T17:22:37.752" v="134"/>
          <ac:spMkLst>
            <pc:docMk/>
            <pc:sldMk cId="3387863760" sldId="270"/>
            <ac:spMk id="8" creationId="{B1C9D975-9B89-429E-A2AD-175C2CE0D83A}"/>
          </ac:spMkLst>
        </pc:spChg>
      </pc:sldChg>
      <pc:sldChg chg="del">
        <pc:chgData name="Alfred Asterjadhi" userId="39de57b9-85c0-4fd1-aaac-8ca2b6560ad0" providerId="ADAL" clId="{F0A96221-7881-488D-B053-55CA90BA522C}" dt="2020-12-28T17:41:34.038" v="724" actId="2696"/>
        <pc:sldMkLst>
          <pc:docMk/>
          <pc:sldMk cId="85407649" sldId="271"/>
        </pc:sldMkLst>
      </pc:sldChg>
      <pc:sldChg chg="del">
        <pc:chgData name="Alfred Asterjadhi" userId="39de57b9-85c0-4fd1-aaac-8ca2b6560ad0" providerId="ADAL" clId="{F0A96221-7881-488D-B053-55CA90BA522C}" dt="2020-12-23T05:03:37.198" v="53" actId="2696"/>
        <pc:sldMkLst>
          <pc:docMk/>
          <pc:sldMk cId="326024653" sldId="272"/>
        </pc:sldMkLst>
      </pc:sldChg>
      <pc:sldChg chg="del">
        <pc:chgData name="Alfred Asterjadhi" userId="39de57b9-85c0-4fd1-aaac-8ca2b6560ad0" providerId="ADAL" clId="{F0A96221-7881-488D-B053-55CA90BA522C}" dt="2020-12-23T05:02:01.238" v="14" actId="2696"/>
        <pc:sldMkLst>
          <pc:docMk/>
          <pc:sldMk cId="2264694635" sldId="273"/>
        </pc:sldMkLst>
      </pc:sldChg>
      <pc:sldChg chg="del">
        <pc:chgData name="Alfred Asterjadhi" userId="39de57b9-85c0-4fd1-aaac-8ca2b6560ad0" providerId="ADAL" clId="{F0A96221-7881-488D-B053-55CA90BA522C}" dt="2020-12-23T05:03:35.323" v="48" actId="2696"/>
        <pc:sldMkLst>
          <pc:docMk/>
          <pc:sldMk cId="3410504749" sldId="274"/>
        </pc:sldMkLst>
      </pc:sldChg>
      <pc:sldChg chg="del">
        <pc:chgData name="Alfred Asterjadhi" userId="39de57b9-85c0-4fd1-aaac-8ca2b6560ad0" providerId="ADAL" clId="{F0A96221-7881-488D-B053-55CA90BA522C}" dt="2020-12-23T05:03:37.996" v="55" actId="2696"/>
        <pc:sldMkLst>
          <pc:docMk/>
          <pc:sldMk cId="1836740274" sldId="275"/>
        </pc:sldMkLst>
      </pc:sldChg>
      <pc:sldChg chg="del">
        <pc:chgData name="Alfred Asterjadhi" userId="39de57b9-85c0-4fd1-aaac-8ca2b6560ad0" providerId="ADAL" clId="{F0A96221-7881-488D-B053-55CA90BA522C}" dt="2020-12-23T05:03:38.399" v="56" actId="2696"/>
        <pc:sldMkLst>
          <pc:docMk/>
          <pc:sldMk cId="221818773" sldId="276"/>
        </pc:sldMkLst>
      </pc:sldChg>
      <pc:sldChg chg="del">
        <pc:chgData name="Alfred Asterjadhi" userId="39de57b9-85c0-4fd1-aaac-8ca2b6560ad0" providerId="ADAL" clId="{F0A96221-7881-488D-B053-55CA90BA522C}" dt="2020-12-23T05:03:38.812" v="57" actId="2696"/>
        <pc:sldMkLst>
          <pc:docMk/>
          <pc:sldMk cId="3249754029" sldId="277"/>
        </pc:sldMkLst>
      </pc:sldChg>
      <pc:sldChg chg="del">
        <pc:chgData name="Alfred Asterjadhi" userId="39de57b9-85c0-4fd1-aaac-8ca2b6560ad0" providerId="ADAL" clId="{F0A96221-7881-488D-B053-55CA90BA522C}" dt="2020-12-23T05:03:39.233" v="58" actId="2696"/>
        <pc:sldMkLst>
          <pc:docMk/>
          <pc:sldMk cId="917974443" sldId="278"/>
        </pc:sldMkLst>
      </pc:sldChg>
      <pc:sldChg chg="del">
        <pc:chgData name="Alfred Asterjadhi" userId="39de57b9-85c0-4fd1-aaac-8ca2b6560ad0" providerId="ADAL" clId="{F0A96221-7881-488D-B053-55CA90BA522C}" dt="2020-12-23T05:03:39.671" v="59" actId="2696"/>
        <pc:sldMkLst>
          <pc:docMk/>
          <pc:sldMk cId="2383292774" sldId="279"/>
        </pc:sldMkLst>
      </pc:sldChg>
      <pc:sldChg chg="del">
        <pc:chgData name="Alfred Asterjadhi" userId="39de57b9-85c0-4fd1-aaac-8ca2b6560ad0" providerId="ADAL" clId="{F0A96221-7881-488D-B053-55CA90BA522C}" dt="2020-12-23T05:03:40.123" v="60" actId="2696"/>
        <pc:sldMkLst>
          <pc:docMk/>
          <pc:sldMk cId="1997936852" sldId="280"/>
        </pc:sldMkLst>
      </pc:sldChg>
      <pc:sldChg chg="del">
        <pc:chgData name="Alfred Asterjadhi" userId="39de57b9-85c0-4fd1-aaac-8ca2b6560ad0" providerId="ADAL" clId="{F0A96221-7881-488D-B053-55CA90BA522C}" dt="2020-12-23T05:03:40.534" v="61" actId="2696"/>
        <pc:sldMkLst>
          <pc:docMk/>
          <pc:sldMk cId="3222443171" sldId="281"/>
        </pc:sldMkLst>
      </pc:sldChg>
      <pc:sldChg chg="del">
        <pc:chgData name="Alfred Asterjadhi" userId="39de57b9-85c0-4fd1-aaac-8ca2b6560ad0" providerId="ADAL" clId="{F0A96221-7881-488D-B053-55CA90BA522C}" dt="2020-12-23T05:03:40.948" v="62" actId="2696"/>
        <pc:sldMkLst>
          <pc:docMk/>
          <pc:sldMk cId="667942486" sldId="282"/>
        </pc:sldMkLst>
      </pc:sldChg>
      <pc:sldChg chg="del">
        <pc:chgData name="Alfred Asterjadhi" userId="39de57b9-85c0-4fd1-aaac-8ca2b6560ad0" providerId="ADAL" clId="{F0A96221-7881-488D-B053-55CA90BA522C}" dt="2020-12-23T05:03:41.850" v="64" actId="2696"/>
        <pc:sldMkLst>
          <pc:docMk/>
          <pc:sldMk cId="1998818558" sldId="283"/>
        </pc:sldMkLst>
      </pc:sldChg>
      <pc:sldChg chg="del">
        <pc:chgData name="Alfred Asterjadhi" userId="39de57b9-85c0-4fd1-aaac-8ca2b6560ad0" providerId="ADAL" clId="{F0A96221-7881-488D-B053-55CA90BA522C}" dt="2020-12-23T05:03:42.317" v="65" actId="2696"/>
        <pc:sldMkLst>
          <pc:docMk/>
          <pc:sldMk cId="4140538915" sldId="284"/>
        </pc:sldMkLst>
      </pc:sldChg>
      <pc:sldChg chg="del">
        <pc:chgData name="Alfred Asterjadhi" userId="39de57b9-85c0-4fd1-aaac-8ca2b6560ad0" providerId="ADAL" clId="{F0A96221-7881-488D-B053-55CA90BA522C}" dt="2020-12-23T05:03:42.933" v="66" actId="2696"/>
        <pc:sldMkLst>
          <pc:docMk/>
          <pc:sldMk cId="1162964241" sldId="285"/>
        </pc:sldMkLst>
      </pc:sldChg>
      <pc:sldChg chg="del">
        <pc:chgData name="Alfred Asterjadhi" userId="39de57b9-85c0-4fd1-aaac-8ca2b6560ad0" providerId="ADAL" clId="{F0A96221-7881-488D-B053-55CA90BA522C}" dt="2020-12-23T05:04:32.646" v="98" actId="2696"/>
        <pc:sldMkLst>
          <pc:docMk/>
          <pc:sldMk cId="3468723519" sldId="286"/>
        </pc:sldMkLst>
      </pc:sldChg>
      <pc:sldChg chg="del">
        <pc:chgData name="Alfred Asterjadhi" userId="39de57b9-85c0-4fd1-aaac-8ca2b6560ad0" providerId="ADAL" clId="{F0A96221-7881-488D-B053-55CA90BA522C}" dt="2020-12-23T05:03:43.826" v="68" actId="2696"/>
        <pc:sldMkLst>
          <pc:docMk/>
          <pc:sldMk cId="1284905364" sldId="287"/>
        </pc:sldMkLst>
      </pc:sldChg>
      <pc:sldChg chg="del">
        <pc:chgData name="Alfred Asterjadhi" userId="39de57b9-85c0-4fd1-aaac-8ca2b6560ad0" providerId="ADAL" clId="{F0A96221-7881-488D-B053-55CA90BA522C}" dt="2020-12-23T05:03:44.258" v="69" actId="2696"/>
        <pc:sldMkLst>
          <pc:docMk/>
          <pc:sldMk cId="148102703" sldId="288"/>
        </pc:sldMkLst>
      </pc:sldChg>
      <pc:sldChg chg="del">
        <pc:chgData name="Alfred Asterjadhi" userId="39de57b9-85c0-4fd1-aaac-8ca2b6560ad0" providerId="ADAL" clId="{F0A96221-7881-488D-B053-55CA90BA522C}" dt="2020-12-23T05:03:44.705" v="70" actId="2696"/>
        <pc:sldMkLst>
          <pc:docMk/>
          <pc:sldMk cId="2870544573" sldId="289"/>
        </pc:sldMkLst>
      </pc:sldChg>
      <pc:sldChg chg="del">
        <pc:chgData name="Alfred Asterjadhi" userId="39de57b9-85c0-4fd1-aaac-8ca2b6560ad0" providerId="ADAL" clId="{F0A96221-7881-488D-B053-55CA90BA522C}" dt="2020-12-23T05:03:45.121" v="71" actId="2696"/>
        <pc:sldMkLst>
          <pc:docMk/>
          <pc:sldMk cId="1328238546" sldId="290"/>
        </pc:sldMkLst>
      </pc:sldChg>
      <pc:sldChg chg="del">
        <pc:chgData name="Alfred Asterjadhi" userId="39de57b9-85c0-4fd1-aaac-8ca2b6560ad0" providerId="ADAL" clId="{F0A96221-7881-488D-B053-55CA90BA522C}" dt="2020-12-23T05:02:09.655" v="16" actId="2696"/>
        <pc:sldMkLst>
          <pc:docMk/>
          <pc:sldMk cId="890163940" sldId="291"/>
        </pc:sldMkLst>
      </pc:sldChg>
      <pc:sldChg chg="del">
        <pc:chgData name="Alfred Asterjadhi" userId="39de57b9-85c0-4fd1-aaac-8ca2b6560ad0" providerId="ADAL" clId="{F0A96221-7881-488D-B053-55CA90BA522C}" dt="2020-12-23T05:03:45.907" v="73" actId="2696"/>
        <pc:sldMkLst>
          <pc:docMk/>
          <pc:sldMk cId="3608669323" sldId="292"/>
        </pc:sldMkLst>
      </pc:sldChg>
      <pc:sldChg chg="del">
        <pc:chgData name="Alfred Asterjadhi" userId="39de57b9-85c0-4fd1-aaac-8ca2b6560ad0" providerId="ADAL" clId="{F0A96221-7881-488D-B053-55CA90BA522C}" dt="2020-12-23T05:03:46.339" v="74" actId="2696"/>
        <pc:sldMkLst>
          <pc:docMk/>
          <pc:sldMk cId="4249106458" sldId="293"/>
        </pc:sldMkLst>
      </pc:sldChg>
      <pc:sldChg chg="del">
        <pc:chgData name="Alfred Asterjadhi" userId="39de57b9-85c0-4fd1-aaac-8ca2b6560ad0" providerId="ADAL" clId="{F0A96221-7881-488D-B053-55CA90BA522C}" dt="2020-12-23T05:03:46.880" v="75" actId="2696"/>
        <pc:sldMkLst>
          <pc:docMk/>
          <pc:sldMk cId="73471261" sldId="294"/>
        </pc:sldMkLst>
      </pc:sldChg>
      <pc:sldChg chg="del">
        <pc:chgData name="Alfred Asterjadhi" userId="39de57b9-85c0-4fd1-aaac-8ca2b6560ad0" providerId="ADAL" clId="{F0A96221-7881-488D-B053-55CA90BA522C}" dt="2020-12-23T05:03:47.454" v="76" actId="2696"/>
        <pc:sldMkLst>
          <pc:docMk/>
          <pc:sldMk cId="3040319573" sldId="295"/>
        </pc:sldMkLst>
      </pc:sldChg>
      <pc:sldChg chg="del">
        <pc:chgData name="Alfred Asterjadhi" userId="39de57b9-85c0-4fd1-aaac-8ca2b6560ad0" providerId="ADAL" clId="{F0A96221-7881-488D-B053-55CA90BA522C}" dt="2020-12-23T05:03:47.945" v="77" actId="2696"/>
        <pc:sldMkLst>
          <pc:docMk/>
          <pc:sldMk cId="1123956000" sldId="296"/>
        </pc:sldMkLst>
      </pc:sldChg>
      <pc:sldChg chg="del">
        <pc:chgData name="Alfred Asterjadhi" userId="39de57b9-85c0-4fd1-aaac-8ca2b6560ad0" providerId="ADAL" clId="{F0A96221-7881-488D-B053-55CA90BA522C}" dt="2020-12-28T17:41:43.718" v="725" actId="2696"/>
        <pc:sldMkLst>
          <pc:docMk/>
          <pc:sldMk cId="2784506043" sldId="297"/>
        </pc:sldMkLst>
      </pc:sldChg>
      <pc:sldChg chg="del">
        <pc:chgData name="Alfred Asterjadhi" userId="39de57b9-85c0-4fd1-aaac-8ca2b6560ad0" providerId="ADAL" clId="{F0A96221-7881-488D-B053-55CA90BA522C}" dt="2020-12-23T05:04:43.983" v="102" actId="2696"/>
        <pc:sldMkLst>
          <pc:docMk/>
          <pc:sldMk cId="2039312353" sldId="298"/>
        </pc:sldMkLst>
      </pc:sldChg>
      <pc:sldChg chg="addSp delSp modSp">
        <pc:chgData name="Alfred Asterjadhi" userId="39de57b9-85c0-4fd1-aaac-8ca2b6560ad0" providerId="ADAL" clId="{F0A96221-7881-488D-B053-55CA90BA522C}" dt="2021-01-02T00:21:05.673" v="1066" actId="1076"/>
        <pc:sldMkLst>
          <pc:docMk/>
          <pc:sldMk cId="2243228416" sldId="299"/>
        </pc:sldMkLst>
        <pc:spChg chg="mod">
          <ac:chgData name="Alfred Asterjadhi" userId="39de57b9-85c0-4fd1-aaac-8ca2b6560ad0" providerId="ADAL" clId="{F0A96221-7881-488D-B053-55CA90BA522C}" dt="2020-12-28T17:40:32.663" v="723" actId="20577"/>
          <ac:spMkLst>
            <pc:docMk/>
            <pc:sldMk cId="2243228416" sldId="299"/>
            <ac:spMk id="2" creationId="{D98037EA-01CD-49B6-9BB5-232DD9A4DDC5}"/>
          </ac:spMkLst>
        </pc:spChg>
        <pc:spChg chg="mod">
          <ac:chgData name="Alfred Asterjadhi" userId="39de57b9-85c0-4fd1-aaac-8ca2b6560ad0" providerId="ADAL" clId="{F0A96221-7881-488D-B053-55CA90BA522C}" dt="2021-01-01T20:53:39.555" v="1062" actId="6549"/>
          <ac:spMkLst>
            <pc:docMk/>
            <pc:sldMk cId="2243228416" sldId="299"/>
            <ac:spMk id="3" creationId="{3857177C-4F12-41D1-AB93-6925069E5DB9}"/>
          </ac:spMkLst>
        </pc:spChg>
        <pc:spChg chg="add del mod">
          <ac:chgData name="Alfred Asterjadhi" userId="39de57b9-85c0-4fd1-aaac-8ca2b6560ad0" providerId="ADAL" clId="{F0A96221-7881-488D-B053-55CA90BA522C}" dt="2020-12-28T17:31:24.479" v="463"/>
          <ac:spMkLst>
            <pc:docMk/>
            <pc:sldMk cId="2243228416" sldId="299"/>
            <ac:spMk id="6" creationId="{80900358-3464-4FF7-A462-2F19CB70FDBC}"/>
          </ac:spMkLst>
        </pc:spChg>
        <pc:spChg chg="del">
          <ac:chgData name="Alfred Asterjadhi" userId="39de57b9-85c0-4fd1-aaac-8ca2b6560ad0" providerId="ADAL" clId="{F0A96221-7881-488D-B053-55CA90BA522C}" dt="2020-12-28T17:31:22.053" v="462" actId="478"/>
          <ac:spMkLst>
            <pc:docMk/>
            <pc:sldMk cId="2243228416" sldId="299"/>
            <ac:spMk id="7" creationId="{A33ECB10-7819-4C82-A0B2-418AAFBED5A3}"/>
          </ac:spMkLst>
        </pc:spChg>
        <pc:spChg chg="mod">
          <ac:chgData name="Alfred Asterjadhi" userId="39de57b9-85c0-4fd1-aaac-8ca2b6560ad0" providerId="ADAL" clId="{F0A96221-7881-488D-B053-55CA90BA522C}" dt="2020-12-28T17:56:05.656" v="1049" actId="20577"/>
          <ac:spMkLst>
            <pc:docMk/>
            <pc:sldMk cId="2243228416" sldId="299"/>
            <ac:spMk id="8" creationId="{ADA0A8BA-AA59-4AB6-9BD0-89E3B2E275F5}"/>
          </ac:spMkLst>
        </pc:spChg>
        <pc:spChg chg="add del mod">
          <ac:chgData name="Alfred Asterjadhi" userId="39de57b9-85c0-4fd1-aaac-8ca2b6560ad0" providerId="ADAL" clId="{F0A96221-7881-488D-B053-55CA90BA522C}" dt="2020-12-28T17:31:24.479" v="463"/>
          <ac:spMkLst>
            <pc:docMk/>
            <pc:sldMk cId="2243228416" sldId="299"/>
            <ac:spMk id="9" creationId="{63523C85-3EC7-45FD-AC8F-B772A889DBF9}"/>
          </ac:spMkLst>
        </pc:spChg>
        <pc:spChg chg="add del mod">
          <ac:chgData name="Alfred Asterjadhi" userId="39de57b9-85c0-4fd1-aaac-8ca2b6560ad0" providerId="ADAL" clId="{F0A96221-7881-488D-B053-55CA90BA522C}" dt="2020-12-28T17:31:24.479" v="463"/>
          <ac:spMkLst>
            <pc:docMk/>
            <pc:sldMk cId="2243228416" sldId="299"/>
            <ac:spMk id="10" creationId="{FF3BD5A5-5965-4EE7-8069-9A1BD1D1C6A3}"/>
          </ac:spMkLst>
        </pc:spChg>
        <pc:spChg chg="add del mod">
          <ac:chgData name="Alfred Asterjadhi" userId="39de57b9-85c0-4fd1-aaac-8ca2b6560ad0" providerId="ADAL" clId="{F0A96221-7881-488D-B053-55CA90BA522C}" dt="2020-12-28T17:31:24.479" v="463"/>
          <ac:spMkLst>
            <pc:docMk/>
            <pc:sldMk cId="2243228416" sldId="299"/>
            <ac:spMk id="11" creationId="{E7DB1A1C-C8B3-4327-83E4-A6CD22C7EA84}"/>
          </ac:spMkLst>
        </pc:spChg>
        <pc:spChg chg="add del mod">
          <ac:chgData name="Alfred Asterjadhi" userId="39de57b9-85c0-4fd1-aaac-8ca2b6560ad0" providerId="ADAL" clId="{F0A96221-7881-488D-B053-55CA90BA522C}" dt="2020-12-28T17:31:24.479" v="463"/>
          <ac:spMkLst>
            <pc:docMk/>
            <pc:sldMk cId="2243228416" sldId="299"/>
            <ac:spMk id="12" creationId="{1C0BD339-A3EE-4164-827C-5FD5DDA68ABD}"/>
          </ac:spMkLst>
        </pc:spChg>
        <pc:spChg chg="add del">
          <ac:chgData name="Alfred Asterjadhi" userId="39de57b9-85c0-4fd1-aaac-8ca2b6560ad0" providerId="ADAL" clId="{F0A96221-7881-488D-B053-55CA90BA522C}" dt="2020-12-28T17:33:53.283" v="530"/>
          <ac:spMkLst>
            <pc:docMk/>
            <pc:sldMk cId="2243228416" sldId="299"/>
            <ac:spMk id="13" creationId="{74C2A170-A199-4EF6-8F80-BBDB98D480E2}"/>
          </ac:spMkLst>
        </pc:spChg>
        <pc:spChg chg="add del mod">
          <ac:chgData name="Alfred Asterjadhi" userId="39de57b9-85c0-4fd1-aaac-8ca2b6560ad0" providerId="ADAL" clId="{F0A96221-7881-488D-B053-55CA90BA522C}" dt="2020-12-28T17:35:32.965" v="562" actId="478"/>
          <ac:spMkLst>
            <pc:docMk/>
            <pc:sldMk cId="2243228416" sldId="299"/>
            <ac:spMk id="14" creationId="{5AF53C53-2A60-4927-BB9F-89D085109794}"/>
          </ac:spMkLst>
        </pc:spChg>
        <pc:spChg chg="add del">
          <ac:chgData name="Alfred Asterjadhi" userId="39de57b9-85c0-4fd1-aaac-8ca2b6560ad0" providerId="ADAL" clId="{F0A96221-7881-488D-B053-55CA90BA522C}" dt="2020-12-28T17:35:36.418" v="564" actId="478"/>
          <ac:spMkLst>
            <pc:docMk/>
            <pc:sldMk cId="2243228416" sldId="299"/>
            <ac:spMk id="15" creationId="{6A4B29D9-A5C2-4214-BFE2-2EB87ECAD861}"/>
          </ac:spMkLst>
        </pc:spChg>
        <pc:spChg chg="add del">
          <ac:chgData name="Alfred Asterjadhi" userId="39de57b9-85c0-4fd1-aaac-8ca2b6560ad0" providerId="ADAL" clId="{F0A96221-7881-488D-B053-55CA90BA522C}" dt="2020-12-28T17:36:14.616" v="600"/>
          <ac:spMkLst>
            <pc:docMk/>
            <pc:sldMk cId="2243228416" sldId="299"/>
            <ac:spMk id="16" creationId="{595BBFE7-3172-4F2F-856D-02ED5C5DE54A}"/>
          </ac:spMkLst>
        </pc:spChg>
        <pc:spChg chg="add mod">
          <ac:chgData name="Alfred Asterjadhi" userId="39de57b9-85c0-4fd1-aaac-8ca2b6560ad0" providerId="ADAL" clId="{F0A96221-7881-488D-B053-55CA90BA522C}" dt="2021-01-01T20:53:45.556" v="1065" actId="20577"/>
          <ac:spMkLst>
            <pc:docMk/>
            <pc:sldMk cId="2243228416" sldId="299"/>
            <ac:spMk id="17" creationId="{442A1050-6527-4B2E-A943-E125D6B48B52}"/>
          </ac:spMkLst>
        </pc:spChg>
        <pc:spChg chg="add mod">
          <ac:chgData name="Alfred Asterjadhi" userId="39de57b9-85c0-4fd1-aaac-8ca2b6560ad0" providerId="ADAL" clId="{F0A96221-7881-488D-B053-55CA90BA522C}" dt="2021-01-02T00:21:05.673" v="1066" actId="1076"/>
          <ac:spMkLst>
            <pc:docMk/>
            <pc:sldMk cId="2243228416" sldId="299"/>
            <ac:spMk id="18" creationId="{85E9751F-9C9F-433F-B45B-75AD3CEE784B}"/>
          </ac:spMkLst>
        </pc:spChg>
      </pc:sldChg>
      <pc:sldChg chg="del">
        <pc:chgData name="Alfred Asterjadhi" userId="39de57b9-85c0-4fd1-aaac-8ca2b6560ad0" providerId="ADAL" clId="{F0A96221-7881-488D-B053-55CA90BA522C}" dt="2020-12-23T05:03:50.043" v="81" actId="2696"/>
        <pc:sldMkLst>
          <pc:docMk/>
          <pc:sldMk cId="3498282952" sldId="300"/>
        </pc:sldMkLst>
      </pc:sldChg>
      <pc:sldChg chg="del">
        <pc:chgData name="Alfred Asterjadhi" userId="39de57b9-85c0-4fd1-aaac-8ca2b6560ad0" providerId="ADAL" clId="{F0A96221-7881-488D-B053-55CA90BA522C}" dt="2020-12-23T05:03:50.504" v="82" actId="2696"/>
        <pc:sldMkLst>
          <pc:docMk/>
          <pc:sldMk cId="4096216144" sldId="301"/>
        </pc:sldMkLst>
      </pc:sldChg>
      <pc:sldChg chg="del">
        <pc:chgData name="Alfred Asterjadhi" userId="39de57b9-85c0-4fd1-aaac-8ca2b6560ad0" providerId="ADAL" clId="{F0A96221-7881-488D-B053-55CA90BA522C}" dt="2020-12-23T05:03:50.952" v="83" actId="2696"/>
        <pc:sldMkLst>
          <pc:docMk/>
          <pc:sldMk cId="975110731" sldId="302"/>
        </pc:sldMkLst>
      </pc:sldChg>
      <pc:sldChg chg="del">
        <pc:chgData name="Alfred Asterjadhi" userId="39de57b9-85c0-4fd1-aaac-8ca2b6560ad0" providerId="ADAL" clId="{F0A96221-7881-488D-B053-55CA90BA522C}" dt="2020-12-23T05:03:51.403" v="84" actId="2696"/>
        <pc:sldMkLst>
          <pc:docMk/>
          <pc:sldMk cId="1734611920" sldId="303"/>
        </pc:sldMkLst>
      </pc:sldChg>
      <pc:sldChg chg="del">
        <pc:chgData name="Alfred Asterjadhi" userId="39de57b9-85c0-4fd1-aaac-8ca2b6560ad0" providerId="ADAL" clId="{F0A96221-7881-488D-B053-55CA90BA522C}" dt="2020-12-23T05:03:52.194" v="85" actId="2696"/>
        <pc:sldMkLst>
          <pc:docMk/>
          <pc:sldMk cId="2352008090" sldId="304"/>
        </pc:sldMkLst>
      </pc:sldChg>
      <pc:sldChg chg="del">
        <pc:chgData name="Alfred Asterjadhi" userId="39de57b9-85c0-4fd1-aaac-8ca2b6560ad0" providerId="ADAL" clId="{F0A96221-7881-488D-B053-55CA90BA522C}" dt="2020-12-23T05:04:40.669" v="101" actId="2696"/>
        <pc:sldMkLst>
          <pc:docMk/>
          <pc:sldMk cId="1347423047" sldId="305"/>
        </pc:sldMkLst>
      </pc:sldChg>
      <pc:sldChg chg="del">
        <pc:chgData name="Alfred Asterjadhi" userId="39de57b9-85c0-4fd1-aaac-8ca2b6560ad0" providerId="ADAL" clId="{F0A96221-7881-488D-B053-55CA90BA522C}" dt="2020-12-23T05:03:53.326" v="87" actId="2696"/>
        <pc:sldMkLst>
          <pc:docMk/>
          <pc:sldMk cId="1928633523" sldId="307"/>
        </pc:sldMkLst>
      </pc:sldChg>
      <pc:sldChg chg="del">
        <pc:chgData name="Alfred Asterjadhi" userId="39de57b9-85c0-4fd1-aaac-8ca2b6560ad0" providerId="ADAL" clId="{F0A96221-7881-488D-B053-55CA90BA522C}" dt="2020-12-23T05:03:53.811" v="88" actId="2696"/>
        <pc:sldMkLst>
          <pc:docMk/>
          <pc:sldMk cId="118418183" sldId="308"/>
        </pc:sldMkLst>
      </pc:sldChg>
      <pc:sldChg chg="del">
        <pc:chgData name="Alfred Asterjadhi" userId="39de57b9-85c0-4fd1-aaac-8ca2b6560ad0" providerId="ADAL" clId="{F0A96221-7881-488D-B053-55CA90BA522C}" dt="2020-12-23T05:03:54.327" v="89" actId="2696"/>
        <pc:sldMkLst>
          <pc:docMk/>
          <pc:sldMk cId="3219635001" sldId="309"/>
        </pc:sldMkLst>
      </pc:sldChg>
      <pc:sldChg chg="modSp">
        <pc:chgData name="Alfred Asterjadhi" userId="39de57b9-85c0-4fd1-aaac-8ca2b6560ad0" providerId="ADAL" clId="{F0A96221-7881-488D-B053-55CA90BA522C}" dt="2020-12-28T17:55:57.650" v="1047" actId="20577"/>
        <pc:sldMkLst>
          <pc:docMk/>
          <pc:sldMk cId="1677969607" sldId="323"/>
        </pc:sldMkLst>
        <pc:spChg chg="mod">
          <ac:chgData name="Alfred Asterjadhi" userId="39de57b9-85c0-4fd1-aaac-8ca2b6560ad0" providerId="ADAL" clId="{F0A96221-7881-488D-B053-55CA90BA522C}" dt="2020-12-28T17:55:57.650" v="1047" actId="20577"/>
          <ac:spMkLst>
            <pc:docMk/>
            <pc:sldMk cId="1677969607" sldId="323"/>
            <ac:spMk id="7" creationId="{247ADCDE-7164-400D-8B27-4BAED4FE7810}"/>
          </ac:spMkLst>
        </pc:spChg>
      </pc:sldChg>
      <pc:sldChg chg="addSp delSp modSp add">
        <pc:chgData name="Alfred Asterjadhi" userId="39de57b9-85c0-4fd1-aaac-8ca2b6560ad0" providerId="ADAL" clId="{F0A96221-7881-488D-B053-55CA90BA522C}" dt="2020-12-28T21:06:08.250" v="1052" actId="20577"/>
        <pc:sldMkLst>
          <pc:docMk/>
          <pc:sldMk cId="596865926" sldId="324"/>
        </pc:sldMkLst>
        <pc:spChg chg="mod">
          <ac:chgData name="Alfred Asterjadhi" userId="39de57b9-85c0-4fd1-aaac-8ca2b6560ad0" providerId="ADAL" clId="{F0A96221-7881-488D-B053-55CA90BA522C}" dt="2020-12-28T21:06:08.250" v="1052" actId="20577"/>
          <ac:spMkLst>
            <pc:docMk/>
            <pc:sldMk cId="596865926" sldId="324"/>
            <ac:spMk id="2" creationId="{6A27F32D-AAB2-4E4E-8703-7DB27C650C46}"/>
          </ac:spMkLst>
        </pc:spChg>
        <pc:spChg chg="mod">
          <ac:chgData name="Alfred Asterjadhi" userId="39de57b9-85c0-4fd1-aaac-8ca2b6560ad0" providerId="ADAL" clId="{F0A96221-7881-488D-B053-55CA90BA522C}" dt="2020-12-28T17:55:34.833" v="1045" actId="20577"/>
          <ac:spMkLst>
            <pc:docMk/>
            <pc:sldMk cId="596865926" sldId="324"/>
            <ac:spMk id="3" creationId="{D3245099-458D-4C79-9B1C-5CE8FF5DED80}"/>
          </ac:spMkLst>
        </pc:spChg>
        <pc:spChg chg="add del mod">
          <ac:chgData name="Alfred Asterjadhi" userId="39de57b9-85c0-4fd1-aaac-8ca2b6560ad0" providerId="ADAL" clId="{F0A96221-7881-488D-B053-55CA90BA522C}" dt="2020-12-28T17:46:42.580" v="786"/>
          <ac:spMkLst>
            <pc:docMk/>
            <pc:sldMk cId="596865926" sldId="324"/>
            <ac:spMk id="7" creationId="{6DE29721-23C9-4EFE-9C2A-7FDCAD38A08D}"/>
          </ac:spMkLst>
        </pc:spChg>
        <pc:spChg chg="add del mod">
          <ac:chgData name="Alfred Asterjadhi" userId="39de57b9-85c0-4fd1-aaac-8ca2b6560ad0" providerId="ADAL" clId="{F0A96221-7881-488D-B053-55CA90BA522C}" dt="2020-12-28T17:46:42.580" v="786"/>
          <ac:spMkLst>
            <pc:docMk/>
            <pc:sldMk cId="596865926" sldId="324"/>
            <ac:spMk id="8" creationId="{3FFE04CA-1610-4809-9B02-26B526E9E29A}"/>
          </ac:spMkLst>
        </pc:spChg>
        <pc:spChg chg="add del mod">
          <ac:chgData name="Alfred Asterjadhi" userId="39de57b9-85c0-4fd1-aaac-8ca2b6560ad0" providerId="ADAL" clId="{F0A96221-7881-488D-B053-55CA90BA522C}" dt="2020-12-28T17:46:42.580" v="786"/>
          <ac:spMkLst>
            <pc:docMk/>
            <pc:sldMk cId="596865926" sldId="324"/>
            <ac:spMk id="9" creationId="{97502508-2EAD-4ED6-9A63-87A5B0E8DD0F}"/>
          </ac:spMkLst>
        </pc:spChg>
        <pc:spChg chg="add del mod">
          <ac:chgData name="Alfred Asterjadhi" userId="39de57b9-85c0-4fd1-aaac-8ca2b6560ad0" providerId="ADAL" clId="{F0A96221-7881-488D-B053-55CA90BA522C}" dt="2020-12-28T17:46:42.580" v="786"/>
          <ac:spMkLst>
            <pc:docMk/>
            <pc:sldMk cId="596865926" sldId="324"/>
            <ac:spMk id="10" creationId="{0E8F4B15-07A4-4BAB-BB90-8E92BAFFF0AD}"/>
          </ac:spMkLst>
        </pc:spChg>
        <pc:spChg chg="add del mod">
          <ac:chgData name="Alfred Asterjadhi" userId="39de57b9-85c0-4fd1-aaac-8ca2b6560ad0" providerId="ADAL" clId="{F0A96221-7881-488D-B053-55CA90BA522C}" dt="2020-12-28T17:46:42.580" v="786"/>
          <ac:spMkLst>
            <pc:docMk/>
            <pc:sldMk cId="596865926" sldId="324"/>
            <ac:spMk id="11" creationId="{DB475E37-B7A1-4C22-A404-CD9209231FFA}"/>
          </ac:spMkLst>
        </pc:spChg>
      </pc:sldChg>
      <pc:sldChg chg="addSp delSp modSp add del">
        <pc:chgData name="Alfred Asterjadhi" userId="39de57b9-85c0-4fd1-aaac-8ca2b6560ad0" providerId="ADAL" clId="{F0A96221-7881-488D-B053-55CA90BA522C}" dt="2020-12-28T17:45:21.430" v="751" actId="2696"/>
        <pc:sldMkLst>
          <pc:docMk/>
          <pc:sldMk cId="645706702" sldId="324"/>
        </pc:sldMkLst>
        <pc:spChg chg="del">
          <ac:chgData name="Alfred Asterjadhi" userId="39de57b9-85c0-4fd1-aaac-8ca2b6560ad0" providerId="ADAL" clId="{F0A96221-7881-488D-B053-55CA90BA522C}" dt="2020-12-28T17:42:18.852" v="739"/>
          <ac:spMkLst>
            <pc:docMk/>
            <pc:sldMk cId="645706702" sldId="324"/>
            <ac:spMk id="2" creationId="{7DFF1C32-8D9E-4C80-B105-19E440B59EFE}"/>
          </ac:spMkLst>
        </pc:spChg>
        <pc:spChg chg="del">
          <ac:chgData name="Alfred Asterjadhi" userId="39de57b9-85c0-4fd1-aaac-8ca2b6560ad0" providerId="ADAL" clId="{F0A96221-7881-488D-B053-55CA90BA522C}" dt="2020-12-28T17:42:15.064" v="738"/>
          <ac:spMkLst>
            <pc:docMk/>
            <pc:sldMk cId="645706702" sldId="324"/>
            <ac:spMk id="3" creationId="{EB539C0F-4356-4D8D-BD4F-18B19642A098}"/>
          </ac:spMkLst>
        </pc:spChg>
        <pc:spChg chg="add mod">
          <ac:chgData name="Alfred Asterjadhi" userId="39de57b9-85c0-4fd1-aaac-8ca2b6560ad0" providerId="ADAL" clId="{F0A96221-7881-488D-B053-55CA90BA522C}" dt="2020-12-28T17:43:29.883" v="746"/>
          <ac:spMkLst>
            <pc:docMk/>
            <pc:sldMk cId="645706702" sldId="324"/>
            <ac:spMk id="7" creationId="{21328C78-36AD-4BD9-99D6-40BD6CE8B9E0}"/>
          </ac:spMkLst>
        </pc:spChg>
        <pc:spChg chg="add del mod">
          <ac:chgData name="Alfred Asterjadhi" userId="39de57b9-85c0-4fd1-aaac-8ca2b6560ad0" providerId="ADAL" clId="{F0A96221-7881-488D-B053-55CA90BA522C}" dt="2020-12-28T17:42:18.852" v="739"/>
          <ac:spMkLst>
            <pc:docMk/>
            <pc:sldMk cId="645706702" sldId="324"/>
            <ac:spMk id="8" creationId="{F1D75969-E005-41A5-8F6E-AD3AB78AA491}"/>
          </ac:spMkLst>
        </pc:spChg>
        <pc:spChg chg="add del mod">
          <ac:chgData name="Alfred Asterjadhi" userId="39de57b9-85c0-4fd1-aaac-8ca2b6560ad0" providerId="ADAL" clId="{F0A96221-7881-488D-B053-55CA90BA522C}" dt="2020-12-28T17:42:18.852" v="739"/>
          <ac:spMkLst>
            <pc:docMk/>
            <pc:sldMk cId="645706702" sldId="324"/>
            <ac:spMk id="9" creationId="{F301CDAC-66C2-4F38-ADA1-3C01A4086EE8}"/>
          </ac:spMkLst>
        </pc:spChg>
        <pc:spChg chg="add del mod">
          <ac:chgData name="Alfred Asterjadhi" userId="39de57b9-85c0-4fd1-aaac-8ca2b6560ad0" providerId="ADAL" clId="{F0A96221-7881-488D-B053-55CA90BA522C}" dt="2020-12-28T17:42:18.852" v="739"/>
          <ac:spMkLst>
            <pc:docMk/>
            <pc:sldMk cId="645706702" sldId="324"/>
            <ac:spMk id="10" creationId="{5845B8E9-2AB1-4F37-87F5-BE7ECA31588C}"/>
          </ac:spMkLst>
        </pc:spChg>
        <pc:spChg chg="add del mod">
          <ac:chgData name="Alfred Asterjadhi" userId="39de57b9-85c0-4fd1-aaac-8ca2b6560ad0" providerId="ADAL" clId="{F0A96221-7881-488D-B053-55CA90BA522C}" dt="2020-12-28T17:42:18.852" v="739"/>
          <ac:spMkLst>
            <pc:docMk/>
            <pc:sldMk cId="645706702" sldId="324"/>
            <ac:spMk id="11" creationId="{B7587EEF-561B-4863-B29E-6523F457495C}"/>
          </ac:spMkLst>
        </pc:spChg>
        <pc:spChg chg="add mod">
          <ac:chgData name="Alfred Asterjadhi" userId="39de57b9-85c0-4fd1-aaac-8ca2b6560ad0" providerId="ADAL" clId="{F0A96221-7881-488D-B053-55CA90BA522C}" dt="2020-12-28T17:45:01.534" v="750"/>
          <ac:spMkLst>
            <pc:docMk/>
            <pc:sldMk cId="645706702" sldId="324"/>
            <ac:spMk id="12" creationId="{477BF377-3D5A-4721-89B7-1701EC0556BF}"/>
          </ac:spMkLst>
        </pc:spChg>
      </pc:sldChg>
      <pc:sldChg chg="del">
        <pc:chgData name="Alfred Asterjadhi" userId="39de57b9-85c0-4fd1-aaac-8ca2b6560ad0" providerId="ADAL" clId="{F0A96221-7881-488D-B053-55CA90BA522C}" dt="2020-12-23T05:04:46.185" v="103" actId="2696"/>
        <pc:sldMkLst>
          <pc:docMk/>
          <pc:sldMk cId="3558380272" sldId="324"/>
        </pc:sldMkLst>
      </pc:sldChg>
      <pc:sldChg chg="addSp delSp modSp add">
        <pc:chgData name="Alfred Asterjadhi" userId="39de57b9-85c0-4fd1-aaac-8ca2b6560ad0" providerId="ADAL" clId="{F0A96221-7881-488D-B053-55CA90BA522C}" dt="2020-12-28T17:55:18.813" v="1039" actId="20577"/>
        <pc:sldMkLst>
          <pc:docMk/>
          <pc:sldMk cId="3464474659" sldId="325"/>
        </pc:sldMkLst>
        <pc:spChg chg="mod">
          <ac:chgData name="Alfred Asterjadhi" userId="39de57b9-85c0-4fd1-aaac-8ca2b6560ad0" providerId="ADAL" clId="{F0A96221-7881-488D-B053-55CA90BA522C}" dt="2020-12-28T17:55:18.813" v="1039" actId="20577"/>
          <ac:spMkLst>
            <pc:docMk/>
            <pc:sldMk cId="3464474659" sldId="325"/>
            <ac:spMk id="2" creationId="{11C5C3A7-526B-4152-8A7F-BC9636A70131}"/>
          </ac:spMkLst>
        </pc:spChg>
        <pc:spChg chg="mod">
          <ac:chgData name="Alfred Asterjadhi" userId="39de57b9-85c0-4fd1-aaac-8ca2b6560ad0" providerId="ADAL" clId="{F0A96221-7881-488D-B053-55CA90BA522C}" dt="2020-12-28T17:52:33.359" v="928" actId="404"/>
          <ac:spMkLst>
            <pc:docMk/>
            <pc:sldMk cId="3464474659" sldId="325"/>
            <ac:spMk id="3" creationId="{49A6CCA4-296A-475E-8868-A1006DFAF806}"/>
          </ac:spMkLst>
        </pc:spChg>
        <pc:spChg chg="add del mod">
          <ac:chgData name="Alfred Asterjadhi" userId="39de57b9-85c0-4fd1-aaac-8ca2b6560ad0" providerId="ADAL" clId="{F0A96221-7881-488D-B053-55CA90BA522C}" dt="2020-12-28T17:46:36.964" v="784"/>
          <ac:spMkLst>
            <pc:docMk/>
            <pc:sldMk cId="3464474659" sldId="325"/>
            <ac:spMk id="7" creationId="{1F582BFB-5FFD-409F-B92F-7C17613B0B82}"/>
          </ac:spMkLst>
        </pc:spChg>
        <pc:spChg chg="add del mod">
          <ac:chgData name="Alfred Asterjadhi" userId="39de57b9-85c0-4fd1-aaac-8ca2b6560ad0" providerId="ADAL" clId="{F0A96221-7881-488D-B053-55CA90BA522C}" dt="2020-12-28T17:46:36.964" v="784"/>
          <ac:spMkLst>
            <pc:docMk/>
            <pc:sldMk cId="3464474659" sldId="325"/>
            <ac:spMk id="8" creationId="{CA5A90C2-ADE2-43F3-A9E4-164FF1F9D6CC}"/>
          </ac:spMkLst>
        </pc:spChg>
        <pc:spChg chg="add del mod">
          <ac:chgData name="Alfred Asterjadhi" userId="39de57b9-85c0-4fd1-aaac-8ca2b6560ad0" providerId="ADAL" clId="{F0A96221-7881-488D-B053-55CA90BA522C}" dt="2020-12-28T17:46:36.964" v="784"/>
          <ac:spMkLst>
            <pc:docMk/>
            <pc:sldMk cId="3464474659" sldId="325"/>
            <ac:spMk id="9" creationId="{1C5FE291-4241-4FA8-BA7A-13D94FBB680F}"/>
          </ac:spMkLst>
        </pc:spChg>
        <pc:spChg chg="add del mod">
          <ac:chgData name="Alfred Asterjadhi" userId="39de57b9-85c0-4fd1-aaac-8ca2b6560ad0" providerId="ADAL" clId="{F0A96221-7881-488D-B053-55CA90BA522C}" dt="2020-12-28T17:46:36.964" v="784"/>
          <ac:spMkLst>
            <pc:docMk/>
            <pc:sldMk cId="3464474659" sldId="325"/>
            <ac:spMk id="10" creationId="{7A9DBD61-ADE2-4968-8FC6-714DBEEB1362}"/>
          </ac:spMkLst>
        </pc:spChg>
        <pc:spChg chg="add del mod">
          <ac:chgData name="Alfred Asterjadhi" userId="39de57b9-85c0-4fd1-aaac-8ca2b6560ad0" providerId="ADAL" clId="{F0A96221-7881-488D-B053-55CA90BA522C}" dt="2020-12-28T17:46:36.964" v="784"/>
          <ac:spMkLst>
            <pc:docMk/>
            <pc:sldMk cId="3464474659" sldId="325"/>
            <ac:spMk id="11" creationId="{BDACD30D-5F5F-4507-871F-8CB8D972B7BB}"/>
          </ac:spMkLst>
        </pc:spChg>
      </pc:sldChg>
      <pc:sldChg chg="modSp add">
        <pc:chgData name="Alfred Asterjadhi" userId="39de57b9-85c0-4fd1-aaac-8ca2b6560ad0" providerId="ADAL" clId="{F0A96221-7881-488D-B053-55CA90BA522C}" dt="2020-12-28T17:55:13.013" v="1037" actId="20577"/>
        <pc:sldMkLst>
          <pc:docMk/>
          <pc:sldMk cId="3263408447" sldId="326"/>
        </pc:sldMkLst>
        <pc:spChg chg="mod">
          <ac:chgData name="Alfred Asterjadhi" userId="39de57b9-85c0-4fd1-aaac-8ca2b6560ad0" providerId="ADAL" clId="{F0A96221-7881-488D-B053-55CA90BA522C}" dt="2020-12-28T17:55:13.013" v="1037" actId="20577"/>
          <ac:spMkLst>
            <pc:docMk/>
            <pc:sldMk cId="3263408447" sldId="326"/>
            <ac:spMk id="2" creationId="{6A27F32D-AAB2-4E4E-8703-7DB27C650C46}"/>
          </ac:spMkLst>
        </pc:spChg>
        <pc:spChg chg="mod">
          <ac:chgData name="Alfred Asterjadhi" userId="39de57b9-85c0-4fd1-aaac-8ca2b6560ad0" providerId="ADAL" clId="{F0A96221-7881-488D-B053-55CA90BA522C}" dt="2020-12-28T17:52:25.041" v="924"/>
          <ac:spMkLst>
            <pc:docMk/>
            <pc:sldMk cId="3263408447" sldId="326"/>
            <ac:spMk id="3" creationId="{D3245099-458D-4C79-9B1C-5CE8FF5DED80}"/>
          </ac:spMkLst>
        </pc:spChg>
      </pc:sldChg>
      <pc:sldChg chg="modSp add">
        <pc:chgData name="Alfred Asterjadhi" userId="39de57b9-85c0-4fd1-aaac-8ca2b6560ad0" providerId="ADAL" clId="{F0A96221-7881-488D-B053-55CA90BA522C}" dt="2020-12-28T17:55:04.794" v="1035"/>
        <pc:sldMkLst>
          <pc:docMk/>
          <pc:sldMk cId="1491866732" sldId="327"/>
        </pc:sldMkLst>
        <pc:spChg chg="mod">
          <ac:chgData name="Alfred Asterjadhi" userId="39de57b9-85c0-4fd1-aaac-8ca2b6560ad0" providerId="ADAL" clId="{F0A96221-7881-488D-B053-55CA90BA522C}" dt="2020-12-28T17:55:04.794" v="1035"/>
          <ac:spMkLst>
            <pc:docMk/>
            <pc:sldMk cId="1491866732" sldId="327"/>
            <ac:spMk id="2" creationId="{11C5C3A7-526B-4152-8A7F-BC9636A70131}"/>
          </ac:spMkLst>
        </pc:spChg>
        <pc:spChg chg="mod">
          <ac:chgData name="Alfred Asterjadhi" userId="39de57b9-85c0-4fd1-aaac-8ca2b6560ad0" providerId="ADAL" clId="{F0A96221-7881-488D-B053-55CA90BA522C}" dt="2020-12-28T17:52:19.017" v="921"/>
          <ac:spMkLst>
            <pc:docMk/>
            <pc:sldMk cId="1491866732" sldId="327"/>
            <ac:spMk id="3" creationId="{49A6CCA4-296A-475E-8868-A1006DFAF806}"/>
          </ac:spMkLst>
        </pc:spChg>
      </pc:sldChg>
      <pc:sldChg chg="addSp delSp modSp add">
        <pc:chgData name="Alfred Asterjadhi" userId="39de57b9-85c0-4fd1-aaac-8ca2b6560ad0" providerId="ADAL" clId="{F0A96221-7881-488D-B053-55CA90BA522C}" dt="2020-12-28T17:50:53.153" v="881" actId="14100"/>
        <pc:sldMkLst>
          <pc:docMk/>
          <pc:sldMk cId="1908471061" sldId="328"/>
        </pc:sldMkLst>
        <pc:spChg chg="mod">
          <ac:chgData name="Alfred Asterjadhi" userId="39de57b9-85c0-4fd1-aaac-8ca2b6560ad0" providerId="ADAL" clId="{F0A96221-7881-488D-B053-55CA90BA522C}" dt="2020-12-28T17:50:13.116" v="870" actId="20577"/>
          <ac:spMkLst>
            <pc:docMk/>
            <pc:sldMk cId="1908471061" sldId="328"/>
            <ac:spMk id="2" creationId="{B657C291-90A3-4D15-9C06-A46352662972}"/>
          </ac:spMkLst>
        </pc:spChg>
        <pc:spChg chg="mod">
          <ac:chgData name="Alfred Asterjadhi" userId="39de57b9-85c0-4fd1-aaac-8ca2b6560ad0" providerId="ADAL" clId="{F0A96221-7881-488D-B053-55CA90BA522C}" dt="2020-12-28T17:50:53.153" v="881" actId="14100"/>
          <ac:spMkLst>
            <pc:docMk/>
            <pc:sldMk cId="1908471061" sldId="328"/>
            <ac:spMk id="3" creationId="{3EF9BE80-D462-4B64-8448-3B553445EDCF}"/>
          </ac:spMkLst>
        </pc:spChg>
        <pc:spChg chg="add del mod">
          <ac:chgData name="Alfred Asterjadhi" userId="39de57b9-85c0-4fd1-aaac-8ca2b6560ad0" providerId="ADAL" clId="{F0A96221-7881-488D-B053-55CA90BA522C}" dt="2020-12-28T17:50:29.643" v="872"/>
          <ac:spMkLst>
            <pc:docMk/>
            <pc:sldMk cId="1908471061" sldId="328"/>
            <ac:spMk id="7" creationId="{6DB0CC5E-B41F-4426-939D-D3AF6C5EE5DE}"/>
          </ac:spMkLst>
        </pc:spChg>
        <pc:spChg chg="add del mod">
          <ac:chgData name="Alfred Asterjadhi" userId="39de57b9-85c0-4fd1-aaac-8ca2b6560ad0" providerId="ADAL" clId="{F0A96221-7881-488D-B053-55CA90BA522C}" dt="2020-12-28T17:50:29.643" v="872"/>
          <ac:spMkLst>
            <pc:docMk/>
            <pc:sldMk cId="1908471061" sldId="328"/>
            <ac:spMk id="8" creationId="{76398762-A7B4-465D-8E68-AD526FBEFA4C}"/>
          </ac:spMkLst>
        </pc:spChg>
        <pc:spChg chg="add del mod">
          <ac:chgData name="Alfred Asterjadhi" userId="39de57b9-85c0-4fd1-aaac-8ca2b6560ad0" providerId="ADAL" clId="{F0A96221-7881-488D-B053-55CA90BA522C}" dt="2020-12-28T17:50:29.643" v="872"/>
          <ac:spMkLst>
            <pc:docMk/>
            <pc:sldMk cId="1908471061" sldId="328"/>
            <ac:spMk id="9" creationId="{4E7EDFAF-9085-4231-B136-DB913049BBDC}"/>
          </ac:spMkLst>
        </pc:spChg>
        <pc:spChg chg="add del mod">
          <ac:chgData name="Alfred Asterjadhi" userId="39de57b9-85c0-4fd1-aaac-8ca2b6560ad0" providerId="ADAL" clId="{F0A96221-7881-488D-B053-55CA90BA522C}" dt="2020-12-28T17:50:29.643" v="872"/>
          <ac:spMkLst>
            <pc:docMk/>
            <pc:sldMk cId="1908471061" sldId="328"/>
            <ac:spMk id="10" creationId="{65B3661C-2C00-4248-9F75-1D6C3FB7C8FA}"/>
          </ac:spMkLst>
        </pc:spChg>
        <pc:spChg chg="add del mod">
          <ac:chgData name="Alfred Asterjadhi" userId="39de57b9-85c0-4fd1-aaac-8ca2b6560ad0" providerId="ADAL" clId="{F0A96221-7881-488D-B053-55CA90BA522C}" dt="2020-12-28T17:50:29.643" v="872"/>
          <ac:spMkLst>
            <pc:docMk/>
            <pc:sldMk cId="1908471061" sldId="328"/>
            <ac:spMk id="11" creationId="{FD6C9BD5-07CF-40B3-8647-DDB1A92633D1}"/>
          </ac:spMkLst>
        </pc:spChg>
      </pc:sldChg>
      <pc:sldChg chg="modSp add">
        <pc:chgData name="Alfred Asterjadhi" userId="39de57b9-85c0-4fd1-aaac-8ca2b6560ad0" providerId="ADAL" clId="{F0A96221-7881-488D-B053-55CA90BA522C}" dt="2020-12-28T21:06:47.300" v="1053" actId="20577"/>
        <pc:sldMkLst>
          <pc:docMk/>
          <pc:sldMk cId="2064304001" sldId="329"/>
        </pc:sldMkLst>
        <pc:spChg chg="mod">
          <ac:chgData name="Alfred Asterjadhi" userId="39de57b9-85c0-4fd1-aaac-8ca2b6560ad0" providerId="ADAL" clId="{F0A96221-7881-488D-B053-55CA90BA522C}" dt="2020-12-28T17:54:52.353" v="1034" actId="20577"/>
          <ac:spMkLst>
            <pc:docMk/>
            <pc:sldMk cId="2064304001" sldId="329"/>
            <ac:spMk id="2" creationId="{11C5C3A7-526B-4152-8A7F-BC9636A70131}"/>
          </ac:spMkLst>
        </pc:spChg>
        <pc:spChg chg="mod">
          <ac:chgData name="Alfred Asterjadhi" userId="39de57b9-85c0-4fd1-aaac-8ca2b6560ad0" providerId="ADAL" clId="{F0A96221-7881-488D-B053-55CA90BA522C}" dt="2020-12-28T21:06:47.300" v="1053" actId="20577"/>
          <ac:spMkLst>
            <pc:docMk/>
            <pc:sldMk cId="2064304001" sldId="329"/>
            <ac:spMk id="3" creationId="{49A6CCA4-296A-475E-8868-A1006DFAF806}"/>
          </ac:spMkLst>
        </pc:spChg>
      </pc:sldChg>
      <pc:sldChg chg="del">
        <pc:chgData name="Alfred Asterjadhi" userId="39de57b9-85c0-4fd1-aaac-8ca2b6560ad0" providerId="ADAL" clId="{F0A96221-7881-488D-B053-55CA90BA522C}" dt="2020-12-28T17:41:46.368" v="726" actId="2696"/>
        <pc:sldMkLst>
          <pc:docMk/>
          <pc:sldMk cId="2664910995" sldId="330"/>
        </pc:sldMkLst>
      </pc:sldChg>
      <pc:sldChg chg="del">
        <pc:chgData name="Alfred Asterjadhi" userId="39de57b9-85c0-4fd1-aaac-8ca2b6560ad0" providerId="ADAL" clId="{F0A96221-7881-488D-B053-55CA90BA522C}" dt="2020-12-23T05:01:46.936" v="7" actId="2696"/>
        <pc:sldMkLst>
          <pc:docMk/>
          <pc:sldMk cId="4012074164" sldId="343"/>
        </pc:sldMkLst>
      </pc:sldChg>
      <pc:sldChg chg="del">
        <pc:chgData name="Alfred Asterjadhi" userId="39de57b9-85c0-4fd1-aaac-8ca2b6560ad0" providerId="ADAL" clId="{F0A96221-7881-488D-B053-55CA90BA522C}" dt="2020-12-23T05:01:42.793" v="4" actId="2696"/>
        <pc:sldMkLst>
          <pc:docMk/>
          <pc:sldMk cId="2090181183" sldId="356"/>
        </pc:sldMkLst>
      </pc:sldChg>
      <pc:sldChg chg="del">
        <pc:chgData name="Alfred Asterjadhi" userId="39de57b9-85c0-4fd1-aaac-8ca2b6560ad0" providerId="ADAL" clId="{F0A96221-7881-488D-B053-55CA90BA522C}" dt="2020-12-23T05:01:39.149" v="1" actId="2696"/>
        <pc:sldMkLst>
          <pc:docMk/>
          <pc:sldMk cId="2304446118" sldId="357"/>
        </pc:sldMkLst>
      </pc:sldChg>
      <pc:sldChg chg="del">
        <pc:chgData name="Alfred Asterjadhi" userId="39de57b9-85c0-4fd1-aaac-8ca2b6560ad0" providerId="ADAL" clId="{F0A96221-7881-488D-B053-55CA90BA522C}" dt="2020-12-23T05:01:55.090" v="13" actId="2696"/>
        <pc:sldMkLst>
          <pc:docMk/>
          <pc:sldMk cId="196256553" sldId="358"/>
        </pc:sldMkLst>
      </pc:sldChg>
      <pc:sldChg chg="del">
        <pc:chgData name="Alfred Asterjadhi" userId="39de57b9-85c0-4fd1-aaac-8ca2b6560ad0" providerId="ADAL" clId="{F0A96221-7881-488D-B053-55CA90BA522C}" dt="2020-12-23T05:02:03.002" v="15" actId="2696"/>
        <pc:sldMkLst>
          <pc:docMk/>
          <pc:sldMk cId="2034105741" sldId="364"/>
        </pc:sldMkLst>
      </pc:sldChg>
      <pc:sldChg chg="del">
        <pc:chgData name="Alfred Asterjadhi" userId="39de57b9-85c0-4fd1-aaac-8ca2b6560ad0" providerId="ADAL" clId="{F0A96221-7881-488D-B053-55CA90BA522C}" dt="2020-12-23T05:02:11.382" v="17" actId="2696"/>
        <pc:sldMkLst>
          <pc:docMk/>
          <pc:sldMk cId="3523270210" sldId="365"/>
        </pc:sldMkLst>
      </pc:sldChg>
      <pc:sldChg chg="del">
        <pc:chgData name="Alfred Asterjadhi" userId="39de57b9-85c0-4fd1-aaac-8ca2b6560ad0" providerId="ADAL" clId="{F0A96221-7881-488D-B053-55CA90BA522C}" dt="2020-12-23T05:03:05.754" v="35" actId="2696"/>
        <pc:sldMkLst>
          <pc:docMk/>
          <pc:sldMk cId="3180790638" sldId="369"/>
        </pc:sldMkLst>
      </pc:sldChg>
      <pc:sldChg chg="del">
        <pc:chgData name="Alfred Asterjadhi" userId="39de57b9-85c0-4fd1-aaac-8ca2b6560ad0" providerId="ADAL" clId="{F0A96221-7881-488D-B053-55CA90BA522C}" dt="2020-12-23T05:04:48.620" v="104" actId="2696"/>
        <pc:sldMkLst>
          <pc:docMk/>
          <pc:sldMk cId="994165189" sldId="370"/>
        </pc:sldMkLst>
      </pc:sldChg>
      <pc:sldChg chg="del">
        <pc:chgData name="Alfred Asterjadhi" userId="39de57b9-85c0-4fd1-aaac-8ca2b6560ad0" providerId="ADAL" clId="{F0A96221-7881-488D-B053-55CA90BA522C}" dt="2020-12-28T17:41:57.809" v="736" actId="2696"/>
        <pc:sldMkLst>
          <pc:docMk/>
          <pc:sldMk cId="2236786778" sldId="374"/>
        </pc:sldMkLst>
      </pc:sldChg>
      <pc:sldChg chg="del">
        <pc:chgData name="Alfred Asterjadhi" userId="39de57b9-85c0-4fd1-aaac-8ca2b6560ad0" providerId="ADAL" clId="{F0A96221-7881-488D-B053-55CA90BA522C}" dt="2020-12-23T05:02:35.109" v="18" actId="2696"/>
        <pc:sldMkLst>
          <pc:docMk/>
          <pc:sldMk cId="260372023" sldId="375"/>
        </pc:sldMkLst>
      </pc:sldChg>
      <pc:sldChg chg="del">
        <pc:chgData name="Alfred Asterjadhi" userId="39de57b9-85c0-4fd1-aaac-8ca2b6560ad0" providerId="ADAL" clId="{F0A96221-7881-488D-B053-55CA90BA522C}" dt="2020-12-23T05:02:35.956" v="19" actId="2696"/>
        <pc:sldMkLst>
          <pc:docMk/>
          <pc:sldMk cId="3599809708" sldId="376"/>
        </pc:sldMkLst>
      </pc:sldChg>
      <pc:sldChg chg="del">
        <pc:chgData name="Alfred Asterjadhi" userId="39de57b9-85c0-4fd1-aaac-8ca2b6560ad0" providerId="ADAL" clId="{F0A96221-7881-488D-B053-55CA90BA522C}" dt="2020-12-28T17:41:54.027" v="733" actId="2696"/>
        <pc:sldMkLst>
          <pc:docMk/>
          <pc:sldMk cId="1032495733" sldId="377"/>
        </pc:sldMkLst>
      </pc:sldChg>
      <pc:sldChg chg="del">
        <pc:chgData name="Alfred Asterjadhi" userId="39de57b9-85c0-4fd1-aaac-8ca2b6560ad0" providerId="ADAL" clId="{F0A96221-7881-488D-B053-55CA90BA522C}" dt="2020-12-23T05:02:47.047" v="22" actId="2696"/>
        <pc:sldMkLst>
          <pc:docMk/>
          <pc:sldMk cId="2835338694" sldId="378"/>
        </pc:sldMkLst>
      </pc:sldChg>
      <pc:sldChg chg="del">
        <pc:chgData name="Alfred Asterjadhi" userId="39de57b9-85c0-4fd1-aaac-8ca2b6560ad0" providerId="ADAL" clId="{F0A96221-7881-488D-B053-55CA90BA522C}" dt="2020-12-23T05:02:48.284" v="23" actId="2696"/>
        <pc:sldMkLst>
          <pc:docMk/>
          <pc:sldMk cId="1765247309" sldId="379"/>
        </pc:sldMkLst>
      </pc:sldChg>
      <pc:sldChg chg="del">
        <pc:chgData name="Alfred Asterjadhi" userId="39de57b9-85c0-4fd1-aaac-8ca2b6560ad0" providerId="ADAL" clId="{F0A96221-7881-488D-B053-55CA90BA522C}" dt="2020-12-28T17:41:53.075" v="732" actId="2696"/>
        <pc:sldMkLst>
          <pc:docMk/>
          <pc:sldMk cId="3624576305" sldId="380"/>
        </pc:sldMkLst>
      </pc:sldChg>
      <pc:sldChg chg="del">
        <pc:chgData name="Alfred Asterjadhi" userId="39de57b9-85c0-4fd1-aaac-8ca2b6560ad0" providerId="ADAL" clId="{F0A96221-7881-488D-B053-55CA90BA522C}" dt="2020-12-23T05:02:50.359" v="24" actId="2696"/>
        <pc:sldMkLst>
          <pc:docMk/>
          <pc:sldMk cId="3387707734" sldId="381"/>
        </pc:sldMkLst>
      </pc:sldChg>
      <pc:sldChg chg="del">
        <pc:chgData name="Alfred Asterjadhi" userId="39de57b9-85c0-4fd1-aaac-8ca2b6560ad0" providerId="ADAL" clId="{F0A96221-7881-488D-B053-55CA90BA522C}" dt="2020-12-23T05:02:51.840" v="25" actId="2696"/>
        <pc:sldMkLst>
          <pc:docMk/>
          <pc:sldMk cId="2596491405" sldId="382"/>
        </pc:sldMkLst>
      </pc:sldChg>
      <pc:sldChg chg="del">
        <pc:chgData name="Alfred Asterjadhi" userId="39de57b9-85c0-4fd1-aaac-8ca2b6560ad0" providerId="ADAL" clId="{F0A96221-7881-488D-B053-55CA90BA522C}" dt="2020-12-28T17:41:51.226" v="731" actId="2696"/>
        <pc:sldMkLst>
          <pc:docMk/>
          <pc:sldMk cId="471761505" sldId="383"/>
        </pc:sldMkLst>
      </pc:sldChg>
      <pc:sldChg chg="del">
        <pc:chgData name="Alfred Asterjadhi" userId="39de57b9-85c0-4fd1-aaac-8ca2b6560ad0" providerId="ADAL" clId="{F0A96221-7881-488D-B053-55CA90BA522C}" dt="2020-12-23T05:02:53.604" v="26" actId="2696"/>
        <pc:sldMkLst>
          <pc:docMk/>
          <pc:sldMk cId="3324196167" sldId="384"/>
        </pc:sldMkLst>
      </pc:sldChg>
      <pc:sldChg chg="del">
        <pc:chgData name="Alfred Asterjadhi" userId="39de57b9-85c0-4fd1-aaac-8ca2b6560ad0" providerId="ADAL" clId="{F0A96221-7881-488D-B053-55CA90BA522C}" dt="2020-12-23T05:02:54.343" v="27" actId="2696"/>
        <pc:sldMkLst>
          <pc:docMk/>
          <pc:sldMk cId="435812449" sldId="385"/>
        </pc:sldMkLst>
      </pc:sldChg>
      <pc:sldChg chg="del">
        <pc:chgData name="Alfred Asterjadhi" userId="39de57b9-85c0-4fd1-aaac-8ca2b6560ad0" providerId="ADAL" clId="{F0A96221-7881-488D-B053-55CA90BA522C}" dt="2020-12-28T17:41:49.286" v="729" actId="2696"/>
        <pc:sldMkLst>
          <pc:docMk/>
          <pc:sldMk cId="583181060" sldId="386"/>
        </pc:sldMkLst>
      </pc:sldChg>
      <pc:sldChg chg="del">
        <pc:chgData name="Alfred Asterjadhi" userId="39de57b9-85c0-4fd1-aaac-8ca2b6560ad0" providerId="ADAL" clId="{F0A96221-7881-488D-B053-55CA90BA522C}" dt="2020-12-23T05:02:57.901" v="29" actId="2696"/>
        <pc:sldMkLst>
          <pc:docMk/>
          <pc:sldMk cId="1950504488" sldId="387"/>
        </pc:sldMkLst>
      </pc:sldChg>
      <pc:sldChg chg="del">
        <pc:chgData name="Alfred Asterjadhi" userId="39de57b9-85c0-4fd1-aaac-8ca2b6560ad0" providerId="ADAL" clId="{F0A96221-7881-488D-B053-55CA90BA522C}" dt="2020-12-23T05:02:58.529" v="30" actId="2696"/>
        <pc:sldMkLst>
          <pc:docMk/>
          <pc:sldMk cId="4104515767" sldId="388"/>
        </pc:sldMkLst>
      </pc:sldChg>
      <pc:sldChg chg="del">
        <pc:chgData name="Alfred Asterjadhi" userId="39de57b9-85c0-4fd1-aaac-8ca2b6560ad0" providerId="ADAL" clId="{F0A96221-7881-488D-B053-55CA90BA522C}" dt="2020-12-28T17:41:48.314" v="728" actId="2696"/>
        <pc:sldMkLst>
          <pc:docMk/>
          <pc:sldMk cId="329778494" sldId="389"/>
        </pc:sldMkLst>
      </pc:sldChg>
      <pc:sldChg chg="del">
        <pc:chgData name="Alfred Asterjadhi" userId="39de57b9-85c0-4fd1-aaac-8ca2b6560ad0" providerId="ADAL" clId="{F0A96221-7881-488D-B053-55CA90BA522C}" dt="2020-12-23T05:03:00.194" v="31" actId="2696"/>
        <pc:sldMkLst>
          <pc:docMk/>
          <pc:sldMk cId="4291757325" sldId="390"/>
        </pc:sldMkLst>
      </pc:sldChg>
      <pc:sldChg chg="del">
        <pc:chgData name="Alfred Asterjadhi" userId="39de57b9-85c0-4fd1-aaac-8ca2b6560ad0" providerId="ADAL" clId="{F0A96221-7881-488D-B053-55CA90BA522C}" dt="2020-12-23T05:03:01.394" v="32" actId="2696"/>
        <pc:sldMkLst>
          <pc:docMk/>
          <pc:sldMk cId="3873152281" sldId="391"/>
        </pc:sldMkLst>
      </pc:sldChg>
      <pc:sldChg chg="del">
        <pc:chgData name="Alfred Asterjadhi" userId="39de57b9-85c0-4fd1-aaac-8ca2b6560ad0" providerId="ADAL" clId="{F0A96221-7881-488D-B053-55CA90BA522C}" dt="2020-12-23T05:04:49.983" v="105" actId="2696"/>
        <pc:sldMkLst>
          <pc:docMk/>
          <pc:sldMk cId="217313492" sldId="393"/>
        </pc:sldMkLst>
      </pc:sldChg>
      <pc:sldChg chg="del">
        <pc:chgData name="Alfred Asterjadhi" userId="39de57b9-85c0-4fd1-aaac-8ca2b6560ad0" providerId="ADAL" clId="{F0A96221-7881-488D-B053-55CA90BA522C}" dt="2020-12-23T05:01:45.344" v="5" actId="2696"/>
        <pc:sldMkLst>
          <pc:docMk/>
          <pc:sldMk cId="3947339360" sldId="394"/>
        </pc:sldMkLst>
      </pc:sldChg>
      <pc:sldChg chg="del">
        <pc:chgData name="Alfred Asterjadhi" userId="39de57b9-85c0-4fd1-aaac-8ca2b6560ad0" providerId="ADAL" clId="{F0A96221-7881-488D-B053-55CA90BA522C}" dt="2020-12-23T05:01:46.070" v="6" actId="2696"/>
        <pc:sldMkLst>
          <pc:docMk/>
          <pc:sldMk cId="1277193041" sldId="395"/>
        </pc:sldMkLst>
      </pc:sldChg>
      <pc:sldChg chg="del">
        <pc:chgData name="Alfred Asterjadhi" userId="39de57b9-85c0-4fd1-aaac-8ca2b6560ad0" providerId="ADAL" clId="{F0A96221-7881-488D-B053-55CA90BA522C}" dt="2020-12-23T05:01:40.597" v="2" actId="2696"/>
        <pc:sldMkLst>
          <pc:docMk/>
          <pc:sldMk cId="861208131" sldId="396"/>
        </pc:sldMkLst>
      </pc:sldChg>
      <pc:sldChg chg="del">
        <pc:chgData name="Alfred Asterjadhi" userId="39de57b9-85c0-4fd1-aaac-8ca2b6560ad0" providerId="ADAL" clId="{F0A96221-7881-488D-B053-55CA90BA522C}" dt="2020-12-23T05:00:59.345" v="0" actId="2696"/>
        <pc:sldMkLst>
          <pc:docMk/>
          <pc:sldMk cId="3596618118" sldId="397"/>
        </pc:sldMkLst>
      </pc:sldChg>
      <pc:sldChg chg="del">
        <pc:chgData name="Alfred Asterjadhi" userId="39de57b9-85c0-4fd1-aaac-8ca2b6560ad0" providerId="ADAL" clId="{F0A96221-7881-488D-B053-55CA90BA522C}" dt="2020-12-28T17:41:56.119" v="735" actId="2696"/>
        <pc:sldMkLst>
          <pc:docMk/>
          <pc:sldMk cId="3137302080" sldId="398"/>
        </pc:sldMkLst>
      </pc:sldChg>
      <pc:sldChg chg="del">
        <pc:chgData name="Alfred Asterjadhi" userId="39de57b9-85c0-4fd1-aaac-8ca2b6560ad0" providerId="ADAL" clId="{F0A96221-7881-488D-B053-55CA90BA522C}" dt="2020-12-23T05:02:38.791" v="20" actId="2696"/>
        <pc:sldMkLst>
          <pc:docMk/>
          <pc:sldMk cId="3523524851" sldId="399"/>
        </pc:sldMkLst>
      </pc:sldChg>
      <pc:sldChg chg="del">
        <pc:chgData name="Alfred Asterjadhi" userId="39de57b9-85c0-4fd1-aaac-8ca2b6560ad0" providerId="ADAL" clId="{F0A96221-7881-488D-B053-55CA90BA522C}" dt="2020-12-28T17:41:55.077" v="734" actId="2696"/>
        <pc:sldMkLst>
          <pc:docMk/>
          <pc:sldMk cId="3792746090" sldId="400"/>
        </pc:sldMkLst>
      </pc:sldChg>
      <pc:sldChg chg="del">
        <pc:chgData name="Alfred Asterjadhi" userId="39de57b9-85c0-4fd1-aaac-8ca2b6560ad0" providerId="ADAL" clId="{F0A96221-7881-488D-B053-55CA90BA522C}" dt="2020-12-23T05:02:41.337" v="21" actId="2696"/>
        <pc:sldMkLst>
          <pc:docMk/>
          <pc:sldMk cId="496491643" sldId="401"/>
        </pc:sldMkLst>
      </pc:sldChg>
      <pc:sldChg chg="del">
        <pc:chgData name="Alfred Asterjadhi" userId="39de57b9-85c0-4fd1-aaac-8ca2b6560ad0" providerId="ADAL" clId="{F0A96221-7881-488D-B053-55CA90BA522C}" dt="2020-12-23T05:01:47.784" v="8" actId="2696"/>
        <pc:sldMkLst>
          <pc:docMk/>
          <pc:sldMk cId="2862338633" sldId="402"/>
        </pc:sldMkLst>
      </pc:sldChg>
      <pc:sldChg chg="del">
        <pc:chgData name="Alfred Asterjadhi" userId="39de57b9-85c0-4fd1-aaac-8ca2b6560ad0" providerId="ADAL" clId="{F0A96221-7881-488D-B053-55CA90BA522C}" dt="2020-12-23T05:01:48.724" v="9" actId="2696"/>
        <pc:sldMkLst>
          <pc:docMk/>
          <pc:sldMk cId="71395740" sldId="403"/>
        </pc:sldMkLst>
      </pc:sldChg>
      <pc:sldChg chg="del">
        <pc:chgData name="Alfred Asterjadhi" userId="39de57b9-85c0-4fd1-aaac-8ca2b6560ad0" providerId="ADAL" clId="{F0A96221-7881-488D-B053-55CA90BA522C}" dt="2020-12-23T05:01:50.134" v="10" actId="2696"/>
        <pc:sldMkLst>
          <pc:docMk/>
          <pc:sldMk cId="2134147008" sldId="404"/>
        </pc:sldMkLst>
      </pc:sldChg>
      <pc:sldChg chg="del">
        <pc:chgData name="Alfred Asterjadhi" userId="39de57b9-85c0-4fd1-aaac-8ca2b6560ad0" providerId="ADAL" clId="{F0A96221-7881-488D-B053-55CA90BA522C}" dt="2020-12-23T05:01:50.991" v="11" actId="2696"/>
        <pc:sldMkLst>
          <pc:docMk/>
          <pc:sldMk cId="3267710160" sldId="405"/>
        </pc:sldMkLst>
      </pc:sldChg>
      <pc:sldChg chg="del">
        <pc:chgData name="Alfred Asterjadhi" userId="39de57b9-85c0-4fd1-aaac-8ca2b6560ad0" providerId="ADAL" clId="{F0A96221-7881-488D-B053-55CA90BA522C}" dt="2020-12-23T05:01:51.850" v="12" actId="2696"/>
        <pc:sldMkLst>
          <pc:docMk/>
          <pc:sldMk cId="2079882875" sldId="406"/>
        </pc:sldMkLst>
      </pc:sldChg>
      <pc:sldChg chg="del">
        <pc:chgData name="Alfred Asterjadhi" userId="39de57b9-85c0-4fd1-aaac-8ca2b6560ad0" providerId="ADAL" clId="{F0A96221-7881-488D-B053-55CA90BA522C}" dt="2020-12-23T05:01:42.039" v="3" actId="2696"/>
        <pc:sldMkLst>
          <pc:docMk/>
          <pc:sldMk cId="1258852936" sldId="407"/>
        </pc:sldMkLst>
      </pc:sldChg>
      <pc:sldChg chg="del">
        <pc:chgData name="Alfred Asterjadhi" userId="39de57b9-85c0-4fd1-aaac-8ca2b6560ad0" providerId="ADAL" clId="{F0A96221-7881-488D-B053-55CA90BA522C}" dt="2020-12-28T17:41:50.099" v="730" actId="2696"/>
        <pc:sldMkLst>
          <pc:docMk/>
          <pc:sldMk cId="1742250434" sldId="410"/>
        </pc:sldMkLst>
      </pc:sldChg>
      <pc:sldChg chg="del">
        <pc:chgData name="Alfred Asterjadhi" userId="39de57b9-85c0-4fd1-aaac-8ca2b6560ad0" providerId="ADAL" clId="{F0A96221-7881-488D-B053-55CA90BA522C}" dt="2020-12-23T05:02:56.155" v="28" actId="2696"/>
        <pc:sldMkLst>
          <pc:docMk/>
          <pc:sldMk cId="2945936177" sldId="411"/>
        </pc:sldMkLst>
      </pc:sldChg>
      <pc:sldChg chg="del">
        <pc:chgData name="Alfred Asterjadhi" userId="39de57b9-85c0-4fd1-aaac-8ca2b6560ad0" providerId="ADAL" clId="{F0A96221-7881-488D-B053-55CA90BA522C}" dt="2020-12-28T17:41:47.245" v="727" actId="2696"/>
        <pc:sldMkLst>
          <pc:docMk/>
          <pc:sldMk cId="2018377594" sldId="412"/>
        </pc:sldMkLst>
      </pc:sldChg>
      <pc:sldChg chg="del">
        <pc:chgData name="Alfred Asterjadhi" userId="39de57b9-85c0-4fd1-aaac-8ca2b6560ad0" providerId="ADAL" clId="{F0A96221-7881-488D-B053-55CA90BA522C}" dt="2020-12-23T05:03:03.091" v="33" actId="2696"/>
        <pc:sldMkLst>
          <pc:docMk/>
          <pc:sldMk cId="2656700324" sldId="413"/>
        </pc:sldMkLst>
      </pc:sldChg>
      <pc:sldChg chg="del">
        <pc:chgData name="Alfred Asterjadhi" userId="39de57b9-85c0-4fd1-aaac-8ca2b6560ad0" providerId="ADAL" clId="{F0A96221-7881-488D-B053-55CA90BA522C}" dt="2020-12-23T05:03:03.643" v="34" actId="2696"/>
        <pc:sldMkLst>
          <pc:docMk/>
          <pc:sldMk cId="2869053354" sldId="414"/>
        </pc:sldMkLst>
      </pc:sldChg>
      <pc:sldChg chg="del">
        <pc:chgData name="Alfred Asterjadhi" userId="39de57b9-85c0-4fd1-aaac-8ca2b6560ad0" providerId="ADAL" clId="{F0A96221-7881-488D-B053-55CA90BA522C}" dt="2020-12-23T05:03:27.053" v="36" actId="2696"/>
        <pc:sldMkLst>
          <pc:docMk/>
          <pc:sldMk cId="4265566709" sldId="415"/>
        </pc:sldMkLst>
      </pc:sldChg>
      <pc:sldChg chg="del">
        <pc:chgData name="Alfred Asterjadhi" userId="39de57b9-85c0-4fd1-aaac-8ca2b6560ad0" providerId="ADAL" clId="{F0A96221-7881-488D-B053-55CA90BA522C}" dt="2020-12-23T05:03:28.635" v="37" actId="2696"/>
        <pc:sldMkLst>
          <pc:docMk/>
          <pc:sldMk cId="2482254719" sldId="416"/>
        </pc:sldMkLst>
      </pc:sldChg>
      <pc:sldChg chg="del">
        <pc:chgData name="Alfred Asterjadhi" userId="39de57b9-85c0-4fd1-aaac-8ca2b6560ad0" providerId="ADAL" clId="{F0A96221-7881-488D-B053-55CA90BA522C}" dt="2020-12-23T05:03:29.520" v="38" actId="2696"/>
        <pc:sldMkLst>
          <pc:docMk/>
          <pc:sldMk cId="1419760248" sldId="417"/>
        </pc:sldMkLst>
      </pc:sldChg>
      <pc:sldChg chg="del">
        <pc:chgData name="Alfred Asterjadhi" userId="39de57b9-85c0-4fd1-aaac-8ca2b6560ad0" providerId="ADAL" clId="{F0A96221-7881-488D-B053-55CA90BA522C}" dt="2020-12-23T05:03:30.295" v="39" actId="2696"/>
        <pc:sldMkLst>
          <pc:docMk/>
          <pc:sldMk cId="2098266773" sldId="418"/>
        </pc:sldMkLst>
      </pc:sldChg>
      <pc:sldChg chg="del">
        <pc:chgData name="Alfred Asterjadhi" userId="39de57b9-85c0-4fd1-aaac-8ca2b6560ad0" providerId="ADAL" clId="{F0A96221-7881-488D-B053-55CA90BA522C}" dt="2020-12-23T05:03:31.087" v="40" actId="2696"/>
        <pc:sldMkLst>
          <pc:docMk/>
          <pc:sldMk cId="2813928727" sldId="419"/>
        </pc:sldMkLst>
      </pc:sldChg>
      <pc:sldChg chg="del">
        <pc:chgData name="Alfred Asterjadhi" userId="39de57b9-85c0-4fd1-aaac-8ca2b6560ad0" providerId="ADAL" clId="{F0A96221-7881-488D-B053-55CA90BA522C}" dt="2020-12-23T05:03:31.948" v="41" actId="2696"/>
        <pc:sldMkLst>
          <pc:docMk/>
          <pc:sldMk cId="351915804" sldId="420"/>
        </pc:sldMkLst>
      </pc:sldChg>
      <pc:sldChg chg="del">
        <pc:chgData name="Alfred Asterjadhi" userId="39de57b9-85c0-4fd1-aaac-8ca2b6560ad0" providerId="ADAL" clId="{F0A96221-7881-488D-B053-55CA90BA522C}" dt="2020-12-23T05:03:33.304" v="43" actId="2696"/>
        <pc:sldMkLst>
          <pc:docMk/>
          <pc:sldMk cId="1662867203" sldId="421"/>
        </pc:sldMkLst>
      </pc:sldChg>
      <pc:sldChg chg="del">
        <pc:chgData name="Alfred Asterjadhi" userId="39de57b9-85c0-4fd1-aaac-8ca2b6560ad0" providerId="ADAL" clId="{F0A96221-7881-488D-B053-55CA90BA522C}" dt="2020-12-23T05:03:33.852" v="44" actId="2696"/>
        <pc:sldMkLst>
          <pc:docMk/>
          <pc:sldMk cId="2250189989" sldId="422"/>
        </pc:sldMkLst>
      </pc:sldChg>
      <pc:sldChg chg="del">
        <pc:chgData name="Alfred Asterjadhi" userId="39de57b9-85c0-4fd1-aaac-8ca2b6560ad0" providerId="ADAL" clId="{F0A96221-7881-488D-B053-55CA90BA522C}" dt="2020-12-23T05:03:34.284" v="45" actId="2696"/>
        <pc:sldMkLst>
          <pc:docMk/>
          <pc:sldMk cId="734854055" sldId="423"/>
        </pc:sldMkLst>
      </pc:sldChg>
      <pc:sldChg chg="del">
        <pc:chgData name="Alfred Asterjadhi" userId="39de57b9-85c0-4fd1-aaac-8ca2b6560ad0" providerId="ADAL" clId="{F0A96221-7881-488D-B053-55CA90BA522C}" dt="2020-12-23T05:03:34.638" v="46" actId="2696"/>
        <pc:sldMkLst>
          <pc:docMk/>
          <pc:sldMk cId="2001666691" sldId="424"/>
        </pc:sldMkLst>
      </pc:sldChg>
      <pc:sldChg chg="del">
        <pc:chgData name="Alfred Asterjadhi" userId="39de57b9-85c0-4fd1-aaac-8ca2b6560ad0" providerId="ADAL" clId="{F0A96221-7881-488D-B053-55CA90BA522C}" dt="2020-12-23T05:03:34.971" v="47" actId="2696"/>
        <pc:sldMkLst>
          <pc:docMk/>
          <pc:sldMk cId="3108757676" sldId="425"/>
        </pc:sldMkLst>
      </pc:sldChg>
      <pc:sldChg chg="del">
        <pc:chgData name="Alfred Asterjadhi" userId="39de57b9-85c0-4fd1-aaac-8ca2b6560ad0" providerId="ADAL" clId="{F0A96221-7881-488D-B053-55CA90BA522C}" dt="2020-12-23T05:03:36.006" v="50" actId="2696"/>
        <pc:sldMkLst>
          <pc:docMk/>
          <pc:sldMk cId="626227987" sldId="426"/>
        </pc:sldMkLst>
      </pc:sldChg>
      <pc:sldChg chg="del">
        <pc:chgData name="Alfred Asterjadhi" userId="39de57b9-85c0-4fd1-aaac-8ca2b6560ad0" providerId="ADAL" clId="{F0A96221-7881-488D-B053-55CA90BA522C}" dt="2020-12-23T05:03:36.358" v="51" actId="2696"/>
        <pc:sldMkLst>
          <pc:docMk/>
          <pc:sldMk cId="1939790792" sldId="427"/>
        </pc:sldMkLst>
      </pc:sldChg>
      <pc:sldChg chg="del">
        <pc:chgData name="Alfred Asterjadhi" userId="39de57b9-85c0-4fd1-aaac-8ca2b6560ad0" providerId="ADAL" clId="{F0A96221-7881-488D-B053-55CA90BA522C}" dt="2020-12-23T05:03:36.732" v="52" actId="2696"/>
        <pc:sldMkLst>
          <pc:docMk/>
          <pc:sldMk cId="2346644382" sldId="428"/>
        </pc:sldMkLst>
      </pc:sldChg>
      <pc:sldChg chg="del">
        <pc:chgData name="Alfred Asterjadhi" userId="39de57b9-85c0-4fd1-aaac-8ca2b6560ad0" providerId="ADAL" clId="{F0A96221-7881-488D-B053-55CA90BA522C}" dt="2020-12-23T05:03:37.623" v="54" actId="2696"/>
        <pc:sldMkLst>
          <pc:docMk/>
          <pc:sldMk cId="3790011241" sldId="429"/>
        </pc:sldMkLst>
      </pc:sldChg>
      <pc:sldChg chg="del">
        <pc:chgData name="Alfred Asterjadhi" userId="39de57b9-85c0-4fd1-aaac-8ca2b6560ad0" providerId="ADAL" clId="{F0A96221-7881-488D-B053-55CA90BA522C}" dt="2020-12-23T05:03:43.391" v="67" actId="2696"/>
        <pc:sldMkLst>
          <pc:docMk/>
          <pc:sldMk cId="1108741270" sldId="430"/>
        </pc:sldMkLst>
      </pc:sldChg>
      <pc:sldChg chg="del">
        <pc:chgData name="Alfred Asterjadhi" userId="39de57b9-85c0-4fd1-aaac-8ca2b6560ad0" providerId="ADAL" clId="{F0A96221-7881-488D-B053-55CA90BA522C}" dt="2020-12-23T05:03:45.488" v="72" actId="2696"/>
        <pc:sldMkLst>
          <pc:docMk/>
          <pc:sldMk cId="2051760860" sldId="431"/>
        </pc:sldMkLst>
      </pc:sldChg>
      <pc:sldChg chg="del">
        <pc:chgData name="Alfred Asterjadhi" userId="39de57b9-85c0-4fd1-aaac-8ca2b6560ad0" providerId="ADAL" clId="{F0A96221-7881-488D-B053-55CA90BA522C}" dt="2020-12-23T05:03:48.415" v="78" actId="2696"/>
        <pc:sldMkLst>
          <pc:docMk/>
          <pc:sldMk cId="2860158476" sldId="432"/>
        </pc:sldMkLst>
      </pc:sldChg>
      <pc:sldChg chg="del">
        <pc:chgData name="Alfred Asterjadhi" userId="39de57b9-85c0-4fd1-aaac-8ca2b6560ad0" providerId="ADAL" clId="{F0A96221-7881-488D-B053-55CA90BA522C}" dt="2020-12-23T05:03:48.997" v="79" actId="2696"/>
        <pc:sldMkLst>
          <pc:docMk/>
          <pc:sldMk cId="3359669206" sldId="433"/>
        </pc:sldMkLst>
      </pc:sldChg>
      <pc:sldChg chg="del">
        <pc:chgData name="Alfred Asterjadhi" userId="39de57b9-85c0-4fd1-aaac-8ca2b6560ad0" providerId="ADAL" clId="{F0A96221-7881-488D-B053-55CA90BA522C}" dt="2020-12-23T05:03:49.499" v="80" actId="2696"/>
        <pc:sldMkLst>
          <pc:docMk/>
          <pc:sldMk cId="3527449240" sldId="434"/>
        </pc:sldMkLst>
      </pc:sldChg>
      <pc:sldChg chg="del">
        <pc:chgData name="Alfred Asterjadhi" userId="39de57b9-85c0-4fd1-aaac-8ca2b6560ad0" providerId="ADAL" clId="{F0A96221-7881-488D-B053-55CA90BA522C}" dt="2020-12-23T05:03:52.787" v="86" actId="2696"/>
        <pc:sldMkLst>
          <pc:docMk/>
          <pc:sldMk cId="2611547467" sldId="435"/>
        </pc:sldMkLst>
      </pc:sldChg>
      <pc:sldChg chg="del">
        <pc:chgData name="Alfred Asterjadhi" userId="39de57b9-85c0-4fd1-aaac-8ca2b6560ad0" providerId="ADAL" clId="{F0A96221-7881-488D-B053-55CA90BA522C}" dt="2020-12-23T05:04:02.446" v="97" actId="2696"/>
        <pc:sldMkLst>
          <pc:docMk/>
          <pc:sldMk cId="3371530251" sldId="436"/>
        </pc:sldMkLst>
      </pc:sldChg>
      <pc:sldChg chg="del">
        <pc:chgData name="Alfred Asterjadhi" userId="39de57b9-85c0-4fd1-aaac-8ca2b6560ad0" providerId="ADAL" clId="{F0A96221-7881-488D-B053-55CA90BA522C}" dt="2020-12-23T05:05:01.244" v="106" actId="2696"/>
        <pc:sldMkLst>
          <pc:docMk/>
          <pc:sldMk cId="3920476231" sldId="437"/>
        </pc:sldMkLst>
      </pc:sldChg>
      <pc:sldChg chg="del">
        <pc:chgData name="Alfred Asterjadhi" userId="39de57b9-85c0-4fd1-aaac-8ca2b6560ad0" providerId="ADAL" clId="{F0A96221-7881-488D-B053-55CA90BA522C}" dt="2020-12-23T05:03:54.855" v="90" actId="2696"/>
        <pc:sldMkLst>
          <pc:docMk/>
          <pc:sldMk cId="4149852467" sldId="438"/>
        </pc:sldMkLst>
      </pc:sldChg>
      <pc:sldChg chg="del">
        <pc:chgData name="Alfred Asterjadhi" userId="39de57b9-85c0-4fd1-aaac-8ca2b6560ad0" providerId="ADAL" clId="{F0A96221-7881-488D-B053-55CA90BA522C}" dt="2020-12-23T05:03:55.846" v="91" actId="2696"/>
        <pc:sldMkLst>
          <pc:docMk/>
          <pc:sldMk cId="2064511684" sldId="439"/>
        </pc:sldMkLst>
      </pc:sldChg>
      <pc:sldChg chg="del">
        <pc:chgData name="Alfred Asterjadhi" userId="39de57b9-85c0-4fd1-aaac-8ca2b6560ad0" providerId="ADAL" clId="{F0A96221-7881-488D-B053-55CA90BA522C}" dt="2020-12-23T05:03:56.431" v="92" actId="2696"/>
        <pc:sldMkLst>
          <pc:docMk/>
          <pc:sldMk cId="144590311" sldId="440"/>
        </pc:sldMkLst>
      </pc:sldChg>
      <pc:sldChg chg="del">
        <pc:chgData name="Alfred Asterjadhi" userId="39de57b9-85c0-4fd1-aaac-8ca2b6560ad0" providerId="ADAL" clId="{F0A96221-7881-488D-B053-55CA90BA522C}" dt="2020-12-23T05:03:57.038" v="93" actId="2696"/>
        <pc:sldMkLst>
          <pc:docMk/>
          <pc:sldMk cId="3521642149" sldId="441"/>
        </pc:sldMkLst>
      </pc:sldChg>
      <pc:sldChg chg="del">
        <pc:chgData name="Alfred Asterjadhi" userId="39de57b9-85c0-4fd1-aaac-8ca2b6560ad0" providerId="ADAL" clId="{F0A96221-7881-488D-B053-55CA90BA522C}" dt="2020-12-23T05:03:57.632" v="94" actId="2696"/>
        <pc:sldMkLst>
          <pc:docMk/>
          <pc:sldMk cId="1378770195" sldId="442"/>
        </pc:sldMkLst>
      </pc:sldChg>
      <pc:sldChg chg="del">
        <pc:chgData name="Alfred Asterjadhi" userId="39de57b9-85c0-4fd1-aaac-8ca2b6560ad0" providerId="ADAL" clId="{F0A96221-7881-488D-B053-55CA90BA522C}" dt="2020-12-23T05:03:58.747" v="95" actId="2696"/>
        <pc:sldMkLst>
          <pc:docMk/>
          <pc:sldMk cId="1681732451" sldId="443"/>
        </pc:sldMkLst>
      </pc:sldChg>
      <pc:sldChg chg="del">
        <pc:chgData name="Alfred Asterjadhi" userId="39de57b9-85c0-4fd1-aaac-8ca2b6560ad0" providerId="ADAL" clId="{F0A96221-7881-488D-B053-55CA90BA522C}" dt="2020-12-23T05:03:41.405" v="63" actId="2696"/>
        <pc:sldMkLst>
          <pc:docMk/>
          <pc:sldMk cId="3187215790" sldId="444"/>
        </pc:sldMkLst>
      </pc:sldChg>
      <pc:sldChg chg="del">
        <pc:chgData name="Alfred Asterjadhi" userId="39de57b9-85c0-4fd1-aaac-8ca2b6560ad0" providerId="ADAL" clId="{F0A96221-7881-488D-B053-55CA90BA522C}" dt="2020-12-23T05:04:00.635" v="96" actId="2696"/>
        <pc:sldMkLst>
          <pc:docMk/>
          <pc:sldMk cId="124339599" sldId="445"/>
        </pc:sldMkLst>
      </pc:sldChg>
      <pc:sldChg chg="del">
        <pc:chgData name="Alfred Asterjadhi" userId="39de57b9-85c0-4fd1-aaac-8ca2b6560ad0" providerId="ADAL" clId="{F0A96221-7881-488D-B053-55CA90BA522C}" dt="2020-12-23T05:04:33.933" v="99" actId="2696"/>
        <pc:sldMkLst>
          <pc:docMk/>
          <pc:sldMk cId="855446805" sldId="446"/>
        </pc:sldMkLst>
      </pc:sldChg>
      <pc:sldChg chg="del">
        <pc:chgData name="Alfred Asterjadhi" userId="39de57b9-85c0-4fd1-aaac-8ca2b6560ad0" providerId="ADAL" clId="{F0A96221-7881-488D-B053-55CA90BA522C}" dt="2020-12-23T05:04:35.514" v="100" actId="2696"/>
        <pc:sldMkLst>
          <pc:docMk/>
          <pc:sldMk cId="3133358174" sldId="447"/>
        </pc:sldMkLst>
      </pc:sldChg>
      <pc:sldMasterChg chg="modSp modSldLayout">
        <pc:chgData name="Alfred Asterjadhi" userId="39de57b9-85c0-4fd1-aaac-8ca2b6560ad0" providerId="ADAL" clId="{F0A96221-7881-488D-B053-55CA90BA522C}" dt="2020-12-28T17:22:54.874" v="136" actId="20577"/>
        <pc:sldMasterMkLst>
          <pc:docMk/>
          <pc:sldMasterMk cId="0" sldId="2147483648"/>
        </pc:sldMasterMkLst>
        <pc:spChg chg="mod">
          <ac:chgData name="Alfred Asterjadhi" userId="39de57b9-85c0-4fd1-aaac-8ca2b6560ad0" providerId="ADAL" clId="{F0A96221-7881-488D-B053-55CA90BA522C}" dt="2020-12-28T17:22:54.874" v="136" actId="20577"/>
          <ac:spMkLst>
            <pc:docMk/>
            <pc:sldMasterMk cId="0" sldId="2147483648"/>
            <ac:spMk id="10" creationId="{00000000-0000-0000-0000-000000000000}"/>
          </ac:spMkLst>
        </pc:spChg>
        <pc:spChg chg="mod">
          <ac:chgData name="Alfred Asterjadhi" userId="39de57b9-85c0-4fd1-aaac-8ca2b6560ad0" providerId="ADAL" clId="{F0A96221-7881-488D-B053-55CA90BA522C}" dt="2020-12-28T17:21:50.367" v="120" actId="20577"/>
          <ac:spMkLst>
            <pc:docMk/>
            <pc:sldMasterMk cId="0" sldId="2147483648"/>
            <ac:spMk id="1027" creationId="{00000000-0000-0000-0000-000000000000}"/>
          </ac:spMkLst>
        </pc:spChg>
        <pc:sldLayoutChg chg="modSp">
          <pc:chgData name="Alfred Asterjadhi" userId="39de57b9-85c0-4fd1-aaac-8ca2b6560ad0" providerId="ADAL" clId="{F0A96221-7881-488D-B053-55CA90BA522C}" dt="2020-12-28T17:21:57.455" v="121"/>
          <pc:sldLayoutMkLst>
            <pc:docMk/>
            <pc:sldMasterMk cId="0" sldId="2147483648"/>
            <pc:sldLayoutMk cId="0" sldId="2147483649"/>
          </pc:sldLayoutMkLst>
          <pc:spChg chg="mod">
            <ac:chgData name="Alfred Asterjadhi" userId="39de57b9-85c0-4fd1-aaac-8ca2b6560ad0" providerId="ADAL" clId="{F0A96221-7881-488D-B053-55CA90BA522C}" dt="2020-12-28T17:21:57.455" v="121"/>
            <ac:spMkLst>
              <pc:docMk/>
              <pc:sldMasterMk cId="0" sldId="2147483648"/>
              <pc:sldLayoutMk cId="0" sldId="2147483649"/>
              <ac:spMk id="4" creationId="{00000000-0000-0000-0000-000000000000}"/>
            </ac:spMkLst>
          </pc:spChg>
        </pc:sldLayoutChg>
        <pc:sldLayoutChg chg="modSp">
          <pc:chgData name="Alfred Asterjadhi" userId="39de57b9-85c0-4fd1-aaac-8ca2b6560ad0" providerId="ADAL" clId="{F0A96221-7881-488D-B053-55CA90BA522C}" dt="2020-12-28T17:21:59.843" v="122"/>
          <pc:sldLayoutMkLst>
            <pc:docMk/>
            <pc:sldMasterMk cId="0" sldId="2147483648"/>
            <pc:sldLayoutMk cId="0" sldId="2147483650"/>
          </pc:sldLayoutMkLst>
          <pc:spChg chg="mod">
            <ac:chgData name="Alfred Asterjadhi" userId="39de57b9-85c0-4fd1-aaac-8ca2b6560ad0" providerId="ADAL" clId="{F0A96221-7881-488D-B053-55CA90BA522C}" dt="2020-12-28T17:21:59.843" v="122"/>
            <ac:spMkLst>
              <pc:docMk/>
              <pc:sldMasterMk cId="0" sldId="2147483648"/>
              <pc:sldLayoutMk cId="0" sldId="2147483650"/>
              <ac:spMk id="12" creationId="{00000000-0000-0000-0000-000000000000}"/>
            </ac:spMkLst>
          </pc:spChg>
        </pc:sldLayoutChg>
        <pc:sldLayoutChg chg="modSp">
          <pc:chgData name="Alfred Asterjadhi" userId="39de57b9-85c0-4fd1-aaac-8ca2b6560ad0" providerId="ADAL" clId="{F0A96221-7881-488D-B053-55CA90BA522C}" dt="2020-12-28T17:22:03.160" v="123"/>
          <pc:sldLayoutMkLst>
            <pc:docMk/>
            <pc:sldMasterMk cId="0" sldId="2147483648"/>
            <pc:sldLayoutMk cId="0" sldId="2147483651"/>
          </pc:sldLayoutMkLst>
          <pc:spChg chg="mod">
            <ac:chgData name="Alfred Asterjadhi" userId="39de57b9-85c0-4fd1-aaac-8ca2b6560ad0" providerId="ADAL" clId="{F0A96221-7881-488D-B053-55CA90BA522C}" dt="2020-12-28T17:22:03.160" v="123"/>
            <ac:spMkLst>
              <pc:docMk/>
              <pc:sldMasterMk cId="0" sldId="2147483648"/>
              <pc:sldLayoutMk cId="0" sldId="2147483651"/>
              <ac:spMk id="4" creationId="{00000000-0000-0000-0000-000000000000}"/>
            </ac:spMkLst>
          </pc:spChg>
        </pc:sldLayoutChg>
        <pc:sldLayoutChg chg="modSp">
          <pc:chgData name="Alfred Asterjadhi" userId="39de57b9-85c0-4fd1-aaac-8ca2b6560ad0" providerId="ADAL" clId="{F0A96221-7881-488D-B053-55CA90BA522C}" dt="2020-12-28T17:22:07.411" v="124"/>
          <pc:sldLayoutMkLst>
            <pc:docMk/>
            <pc:sldMasterMk cId="0" sldId="2147483648"/>
            <pc:sldLayoutMk cId="0" sldId="2147483652"/>
          </pc:sldLayoutMkLst>
          <pc:spChg chg="mod">
            <ac:chgData name="Alfred Asterjadhi" userId="39de57b9-85c0-4fd1-aaac-8ca2b6560ad0" providerId="ADAL" clId="{F0A96221-7881-488D-B053-55CA90BA522C}" dt="2020-12-28T17:22:07.411" v="124"/>
            <ac:spMkLst>
              <pc:docMk/>
              <pc:sldMasterMk cId="0" sldId="2147483648"/>
              <pc:sldLayoutMk cId="0" sldId="2147483652"/>
              <ac:spMk id="5" creationId="{00000000-0000-0000-0000-000000000000}"/>
            </ac:spMkLst>
          </pc:spChg>
        </pc:sldLayoutChg>
      </pc:sldMasterChg>
    </pc:docChg>
  </pc:docChgLst>
  <pc:docChgLst>
    <pc:chgData name="Alfred Asterjadhi" userId="39de57b9-85c0-4fd1-aaac-8ca2b6560ad0" providerId="ADAL" clId="{6ED91C3A-8236-47BF-8990-E5AC15808997}"/>
    <pc:docChg chg="undo custSel addSld modSld modMainMaster">
      <pc:chgData name="Alfred Asterjadhi" userId="39de57b9-85c0-4fd1-aaac-8ca2b6560ad0" providerId="ADAL" clId="{6ED91C3A-8236-47BF-8990-E5AC15808997}" dt="2021-03-10T16:42:45.791" v="779" actId="6549"/>
      <pc:docMkLst>
        <pc:docMk/>
      </pc:docMkLst>
      <pc:sldChg chg="modSp mod">
        <pc:chgData name="Alfred Asterjadhi" userId="39de57b9-85c0-4fd1-aaac-8ca2b6560ad0" providerId="ADAL" clId="{6ED91C3A-8236-47BF-8990-E5AC15808997}" dt="2021-03-09T21:29:04.461" v="176" actId="20577"/>
        <pc:sldMkLst>
          <pc:docMk/>
          <pc:sldMk cId="596865926" sldId="324"/>
        </pc:sldMkLst>
        <pc:spChg chg="mod">
          <ac:chgData name="Alfred Asterjadhi" userId="39de57b9-85c0-4fd1-aaac-8ca2b6560ad0" providerId="ADAL" clId="{6ED91C3A-8236-47BF-8990-E5AC15808997}" dt="2021-03-09T21:29:04.461" v="176" actId="20577"/>
          <ac:spMkLst>
            <pc:docMk/>
            <pc:sldMk cId="596865926" sldId="324"/>
            <ac:spMk id="3" creationId="{D3245099-458D-4C79-9B1C-5CE8FF5DED80}"/>
          </ac:spMkLst>
        </pc:spChg>
      </pc:sldChg>
      <pc:sldChg chg="addSp delSp modSp mod">
        <pc:chgData name="Alfred Asterjadhi" userId="39de57b9-85c0-4fd1-aaac-8ca2b6560ad0" providerId="ADAL" clId="{6ED91C3A-8236-47BF-8990-E5AC15808997}" dt="2021-03-09T21:42:49.897" v="348" actId="20577"/>
        <pc:sldMkLst>
          <pc:docMk/>
          <pc:sldMk cId="3248079768" sldId="334"/>
        </pc:sldMkLst>
        <pc:spChg chg="mod">
          <ac:chgData name="Alfred Asterjadhi" userId="39de57b9-85c0-4fd1-aaac-8ca2b6560ad0" providerId="ADAL" clId="{6ED91C3A-8236-47BF-8990-E5AC15808997}" dt="2021-03-09T21:42:49.897" v="348" actId="20577"/>
          <ac:spMkLst>
            <pc:docMk/>
            <pc:sldMk cId="3248079768" sldId="334"/>
            <ac:spMk id="3" creationId="{D3245099-458D-4C79-9B1C-5CE8FF5DED80}"/>
          </ac:spMkLst>
        </pc:spChg>
        <pc:graphicFrameChg chg="add del mod">
          <ac:chgData name="Alfred Asterjadhi" userId="39de57b9-85c0-4fd1-aaac-8ca2b6560ad0" providerId="ADAL" clId="{6ED91C3A-8236-47BF-8990-E5AC15808997}" dt="2021-03-09T21:36:54.153" v="210"/>
          <ac:graphicFrameMkLst>
            <pc:docMk/>
            <pc:sldMk cId="3248079768" sldId="334"/>
            <ac:graphicFrameMk id="7" creationId="{C00F9C32-0B81-455A-89B1-436DE63C553D}"/>
          </ac:graphicFrameMkLst>
        </pc:graphicFrameChg>
      </pc:sldChg>
      <pc:sldChg chg="modSp mod">
        <pc:chgData name="Alfred Asterjadhi" userId="39de57b9-85c0-4fd1-aaac-8ca2b6560ad0" providerId="ADAL" clId="{6ED91C3A-8236-47BF-8990-E5AC15808997}" dt="2021-03-10T16:41:44.604" v="776" actId="20577"/>
        <pc:sldMkLst>
          <pc:docMk/>
          <pc:sldMk cId="2631687367" sldId="336"/>
        </pc:sldMkLst>
        <pc:spChg chg="mod">
          <ac:chgData name="Alfred Asterjadhi" userId="39de57b9-85c0-4fd1-aaac-8ca2b6560ad0" providerId="ADAL" clId="{6ED91C3A-8236-47BF-8990-E5AC15808997}" dt="2021-03-10T16:14:50.537" v="698" actId="13926"/>
          <ac:spMkLst>
            <pc:docMk/>
            <pc:sldMk cId="2631687367" sldId="336"/>
            <ac:spMk id="2" creationId="{11C5C3A7-526B-4152-8A7F-BC9636A70131}"/>
          </ac:spMkLst>
        </pc:spChg>
        <pc:spChg chg="mod">
          <ac:chgData name="Alfred Asterjadhi" userId="39de57b9-85c0-4fd1-aaac-8ca2b6560ad0" providerId="ADAL" clId="{6ED91C3A-8236-47BF-8990-E5AC15808997}" dt="2021-03-10T16:41:44.604" v="776" actId="20577"/>
          <ac:spMkLst>
            <pc:docMk/>
            <pc:sldMk cId="2631687367" sldId="336"/>
            <ac:spMk id="3" creationId="{49A6CCA4-296A-475E-8868-A1006DFAF806}"/>
          </ac:spMkLst>
        </pc:spChg>
      </pc:sldChg>
      <pc:sldChg chg="modSp mod">
        <pc:chgData name="Alfred Asterjadhi" userId="39de57b9-85c0-4fd1-aaac-8ca2b6560ad0" providerId="ADAL" clId="{6ED91C3A-8236-47BF-8990-E5AC15808997}" dt="2021-03-10T16:42:45.791" v="779" actId="6549"/>
        <pc:sldMkLst>
          <pc:docMk/>
          <pc:sldMk cId="1716082287" sldId="337"/>
        </pc:sldMkLst>
        <pc:spChg chg="mod">
          <ac:chgData name="Alfred Asterjadhi" userId="39de57b9-85c0-4fd1-aaac-8ca2b6560ad0" providerId="ADAL" clId="{6ED91C3A-8236-47BF-8990-E5AC15808997}" dt="2021-03-10T16:42:30.035" v="777" actId="13926"/>
          <ac:spMkLst>
            <pc:docMk/>
            <pc:sldMk cId="1716082287" sldId="337"/>
            <ac:spMk id="2" creationId="{11C5C3A7-526B-4152-8A7F-BC9636A70131}"/>
          </ac:spMkLst>
        </pc:spChg>
        <pc:spChg chg="mod">
          <ac:chgData name="Alfred Asterjadhi" userId="39de57b9-85c0-4fd1-aaac-8ca2b6560ad0" providerId="ADAL" clId="{6ED91C3A-8236-47BF-8990-E5AC15808997}" dt="2021-03-10T16:42:45.791" v="779" actId="6549"/>
          <ac:spMkLst>
            <pc:docMk/>
            <pc:sldMk cId="1716082287" sldId="337"/>
            <ac:spMk id="3" creationId="{49A6CCA4-296A-475E-8868-A1006DFAF806}"/>
          </ac:spMkLst>
        </pc:spChg>
      </pc:sldChg>
      <pc:sldChg chg="addSp delSp modSp add mod">
        <pc:chgData name="Alfred Asterjadhi" userId="39de57b9-85c0-4fd1-aaac-8ca2b6560ad0" providerId="ADAL" clId="{6ED91C3A-8236-47BF-8990-E5AC15808997}" dt="2021-03-09T21:33:59.622" v="199" actId="20577"/>
        <pc:sldMkLst>
          <pc:docMk/>
          <pc:sldMk cId="1494284795" sldId="338"/>
        </pc:sldMkLst>
        <pc:spChg chg="mod">
          <ac:chgData name="Alfred Asterjadhi" userId="39de57b9-85c0-4fd1-aaac-8ca2b6560ad0" providerId="ADAL" clId="{6ED91C3A-8236-47BF-8990-E5AC15808997}" dt="2021-03-09T21:33:48.838" v="197" actId="20577"/>
          <ac:spMkLst>
            <pc:docMk/>
            <pc:sldMk cId="1494284795" sldId="338"/>
            <ac:spMk id="2" creationId="{6A27F32D-AAB2-4E4E-8703-7DB27C650C46}"/>
          </ac:spMkLst>
        </pc:spChg>
        <pc:spChg chg="mod">
          <ac:chgData name="Alfred Asterjadhi" userId="39de57b9-85c0-4fd1-aaac-8ca2b6560ad0" providerId="ADAL" clId="{6ED91C3A-8236-47BF-8990-E5AC15808997}" dt="2021-03-09T21:33:59.622" v="199" actId="20577"/>
          <ac:spMkLst>
            <pc:docMk/>
            <pc:sldMk cId="1494284795" sldId="338"/>
            <ac:spMk id="3" creationId="{D3245099-458D-4C79-9B1C-5CE8FF5DED80}"/>
          </ac:spMkLst>
        </pc:spChg>
        <pc:spChg chg="mod">
          <ac:chgData name="Alfred Asterjadhi" userId="39de57b9-85c0-4fd1-aaac-8ca2b6560ad0" providerId="ADAL" clId="{6ED91C3A-8236-47BF-8990-E5AC15808997}" dt="2021-03-09T21:06:48.626" v="132"/>
          <ac:spMkLst>
            <pc:docMk/>
            <pc:sldMk cId="1494284795" sldId="338"/>
            <ac:spMk id="4" creationId="{C48B5450-79DE-4FD5-B875-2721391F53AB}"/>
          </ac:spMkLst>
        </pc:spChg>
        <pc:spChg chg="mod">
          <ac:chgData name="Alfred Asterjadhi" userId="39de57b9-85c0-4fd1-aaac-8ca2b6560ad0" providerId="ADAL" clId="{6ED91C3A-8236-47BF-8990-E5AC15808997}" dt="2021-03-09T21:06:48.626" v="132"/>
          <ac:spMkLst>
            <pc:docMk/>
            <pc:sldMk cId="1494284795" sldId="338"/>
            <ac:spMk id="5" creationId="{2E17BC8C-45E1-41C0-8FDF-C0C228CB6AEC}"/>
          </ac:spMkLst>
        </pc:spChg>
        <pc:spChg chg="mod">
          <ac:chgData name="Alfred Asterjadhi" userId="39de57b9-85c0-4fd1-aaac-8ca2b6560ad0" providerId="ADAL" clId="{6ED91C3A-8236-47BF-8990-E5AC15808997}" dt="2021-03-09T21:06:48.626" v="132"/>
          <ac:spMkLst>
            <pc:docMk/>
            <pc:sldMk cId="1494284795" sldId="338"/>
            <ac:spMk id="6" creationId="{60A28A1F-2074-47CF-9F71-6D0F8F0D15FE}"/>
          </ac:spMkLst>
        </pc:spChg>
        <pc:spChg chg="add del mod">
          <ac:chgData name="Alfred Asterjadhi" userId="39de57b9-85c0-4fd1-aaac-8ca2b6560ad0" providerId="ADAL" clId="{6ED91C3A-8236-47BF-8990-E5AC15808997}" dt="2021-03-09T21:06:48.626" v="132"/>
          <ac:spMkLst>
            <pc:docMk/>
            <pc:sldMk cId="1494284795" sldId="338"/>
            <ac:spMk id="7" creationId="{8CFDAD00-3E0F-4B64-8E5D-7E99F0CE9A3B}"/>
          </ac:spMkLst>
        </pc:spChg>
        <pc:spChg chg="add del mod">
          <ac:chgData name="Alfred Asterjadhi" userId="39de57b9-85c0-4fd1-aaac-8ca2b6560ad0" providerId="ADAL" clId="{6ED91C3A-8236-47BF-8990-E5AC15808997}" dt="2021-03-09T21:06:48.626" v="132"/>
          <ac:spMkLst>
            <pc:docMk/>
            <pc:sldMk cId="1494284795" sldId="338"/>
            <ac:spMk id="8" creationId="{71203F8C-8B7E-4873-A7E1-0CDACF71C564}"/>
          </ac:spMkLst>
        </pc:spChg>
        <pc:spChg chg="add del mod">
          <ac:chgData name="Alfred Asterjadhi" userId="39de57b9-85c0-4fd1-aaac-8ca2b6560ad0" providerId="ADAL" clId="{6ED91C3A-8236-47BF-8990-E5AC15808997}" dt="2021-03-09T21:06:48.626" v="132"/>
          <ac:spMkLst>
            <pc:docMk/>
            <pc:sldMk cId="1494284795" sldId="338"/>
            <ac:spMk id="9" creationId="{77709280-3902-40EA-B705-9576E88136EA}"/>
          </ac:spMkLst>
        </pc:spChg>
        <pc:spChg chg="add del mod">
          <ac:chgData name="Alfred Asterjadhi" userId="39de57b9-85c0-4fd1-aaac-8ca2b6560ad0" providerId="ADAL" clId="{6ED91C3A-8236-47BF-8990-E5AC15808997}" dt="2021-03-09T21:06:48.626" v="132"/>
          <ac:spMkLst>
            <pc:docMk/>
            <pc:sldMk cId="1494284795" sldId="338"/>
            <ac:spMk id="10" creationId="{F15D4844-C7C8-4A95-A154-E3A50AAF30A8}"/>
          </ac:spMkLst>
        </pc:spChg>
        <pc:spChg chg="add del mod">
          <ac:chgData name="Alfred Asterjadhi" userId="39de57b9-85c0-4fd1-aaac-8ca2b6560ad0" providerId="ADAL" clId="{6ED91C3A-8236-47BF-8990-E5AC15808997}" dt="2021-03-09T21:06:48.626" v="132"/>
          <ac:spMkLst>
            <pc:docMk/>
            <pc:sldMk cId="1494284795" sldId="338"/>
            <ac:spMk id="11" creationId="{C6F6503F-73D2-40C2-B470-48766F5562A0}"/>
          </ac:spMkLst>
        </pc:spChg>
      </pc:sldChg>
      <pc:sldMasterChg chg="modSp mod">
        <pc:chgData name="Alfred Asterjadhi" userId="39de57b9-85c0-4fd1-aaac-8ca2b6560ad0" providerId="ADAL" clId="{6ED91C3A-8236-47BF-8990-E5AC15808997}" dt="2021-03-09T20:57:58.872" v="1" actId="20577"/>
        <pc:sldMasterMkLst>
          <pc:docMk/>
          <pc:sldMasterMk cId="0" sldId="2147483648"/>
        </pc:sldMasterMkLst>
        <pc:spChg chg="mod">
          <ac:chgData name="Alfred Asterjadhi" userId="39de57b9-85c0-4fd1-aaac-8ca2b6560ad0" providerId="ADAL" clId="{6ED91C3A-8236-47BF-8990-E5AC15808997}" dt="2021-03-09T20:57:58.872" v="1" actId="20577"/>
          <ac:spMkLst>
            <pc:docMk/>
            <pc:sldMasterMk cId="0" sldId="2147483648"/>
            <ac:spMk id="10" creationId="{00000000-0000-0000-0000-000000000000}"/>
          </ac:spMkLst>
        </pc:spChg>
      </pc:sldMasterChg>
    </pc:docChg>
  </pc:docChgLst>
  <pc:docChgLst>
    <pc:chgData name="Alfred Asterjadhi" userId="39de57b9-85c0-4fd1-aaac-8ca2b6560ad0" providerId="ADAL" clId="{E3CD7AB8-4A03-4D81-A5E3-2937DF360F76}"/>
    <pc:docChg chg="modMainMaster">
      <pc:chgData name="Alfred Asterjadhi" userId="39de57b9-85c0-4fd1-aaac-8ca2b6560ad0" providerId="ADAL" clId="{E3CD7AB8-4A03-4D81-A5E3-2937DF360F76}" dt="2021-03-09T19:27:34.144" v="1" actId="20577"/>
      <pc:docMkLst>
        <pc:docMk/>
      </pc:docMkLst>
      <pc:sldMasterChg chg="modSp mod">
        <pc:chgData name="Alfred Asterjadhi" userId="39de57b9-85c0-4fd1-aaac-8ca2b6560ad0" providerId="ADAL" clId="{E3CD7AB8-4A03-4D81-A5E3-2937DF360F76}" dt="2021-03-09T19:27:34.144" v="1" actId="20577"/>
        <pc:sldMasterMkLst>
          <pc:docMk/>
          <pc:sldMasterMk cId="0" sldId="2147483648"/>
        </pc:sldMasterMkLst>
        <pc:spChg chg="mod">
          <ac:chgData name="Alfred Asterjadhi" userId="39de57b9-85c0-4fd1-aaac-8ca2b6560ad0" providerId="ADAL" clId="{E3CD7AB8-4A03-4D81-A5E3-2937DF360F76}" dt="2021-03-09T19:27:34.144" v="1" actId="20577"/>
          <ac:spMkLst>
            <pc:docMk/>
            <pc:sldMasterMk cId="0" sldId="2147483648"/>
            <ac:spMk id="10" creationId="{00000000-0000-0000-0000-000000000000}"/>
          </ac:spMkLst>
        </pc:spChg>
      </pc:sldMasterChg>
    </pc:docChg>
  </pc:docChgLst>
  <pc:docChgLst>
    <pc:chgData name="Alfred Asterjadhi" userId="39de57b9-85c0-4fd1-aaac-8ca2b6560ad0" providerId="ADAL" clId="{DE32E404-08FC-4B13-BBE8-0CA66CF324F5}"/>
    <pc:docChg chg="undo custSel modSld modMainMaster">
      <pc:chgData name="Alfred Asterjadhi" userId="39de57b9-85c0-4fd1-aaac-8ca2b6560ad0" providerId="ADAL" clId="{DE32E404-08FC-4B13-BBE8-0CA66CF324F5}" dt="2021-03-12T15:47:26.652" v="302" actId="14100"/>
      <pc:docMkLst>
        <pc:docMk/>
      </pc:docMkLst>
      <pc:sldChg chg="modSp mod">
        <pc:chgData name="Alfred Asterjadhi" userId="39de57b9-85c0-4fd1-aaac-8ca2b6560ad0" providerId="ADAL" clId="{DE32E404-08FC-4B13-BBE8-0CA66CF324F5}" dt="2021-03-11T22:25:44.306" v="120" actId="207"/>
        <pc:sldMkLst>
          <pc:docMk/>
          <pc:sldMk cId="3248079768" sldId="334"/>
        </pc:sldMkLst>
        <pc:spChg chg="mod">
          <ac:chgData name="Alfred Asterjadhi" userId="39de57b9-85c0-4fd1-aaac-8ca2b6560ad0" providerId="ADAL" clId="{DE32E404-08FC-4B13-BBE8-0CA66CF324F5}" dt="2021-03-11T21:48:21.717" v="8" actId="13926"/>
          <ac:spMkLst>
            <pc:docMk/>
            <pc:sldMk cId="3248079768" sldId="334"/>
            <ac:spMk id="2" creationId="{6A27F32D-AAB2-4E4E-8703-7DB27C650C46}"/>
          </ac:spMkLst>
        </pc:spChg>
        <pc:spChg chg="mod">
          <ac:chgData name="Alfred Asterjadhi" userId="39de57b9-85c0-4fd1-aaac-8ca2b6560ad0" providerId="ADAL" clId="{DE32E404-08FC-4B13-BBE8-0CA66CF324F5}" dt="2021-03-11T22:25:44.306" v="120" actId="207"/>
          <ac:spMkLst>
            <pc:docMk/>
            <pc:sldMk cId="3248079768" sldId="334"/>
            <ac:spMk id="3" creationId="{D3245099-458D-4C79-9B1C-5CE8FF5DED80}"/>
          </ac:spMkLst>
        </pc:spChg>
      </pc:sldChg>
      <pc:sldChg chg="modSp mod">
        <pc:chgData name="Alfred Asterjadhi" userId="39de57b9-85c0-4fd1-aaac-8ca2b6560ad0" providerId="ADAL" clId="{DE32E404-08FC-4B13-BBE8-0CA66CF324F5}" dt="2021-03-11T22:06:24.036" v="119" actId="6549"/>
        <pc:sldMkLst>
          <pc:docMk/>
          <pc:sldMk cId="1008851049" sldId="335"/>
        </pc:sldMkLst>
        <pc:spChg chg="mod">
          <ac:chgData name="Alfred Asterjadhi" userId="39de57b9-85c0-4fd1-aaac-8ca2b6560ad0" providerId="ADAL" clId="{DE32E404-08FC-4B13-BBE8-0CA66CF324F5}" dt="2021-03-11T22:06:05.781" v="113" actId="13926"/>
          <ac:spMkLst>
            <pc:docMk/>
            <pc:sldMk cId="1008851049" sldId="335"/>
            <ac:spMk id="2" creationId="{11C5C3A7-526B-4152-8A7F-BC9636A70131}"/>
          </ac:spMkLst>
        </pc:spChg>
        <pc:spChg chg="mod">
          <ac:chgData name="Alfred Asterjadhi" userId="39de57b9-85c0-4fd1-aaac-8ca2b6560ad0" providerId="ADAL" clId="{DE32E404-08FC-4B13-BBE8-0CA66CF324F5}" dt="2021-03-11T22:06:24.036" v="119" actId="6549"/>
          <ac:spMkLst>
            <pc:docMk/>
            <pc:sldMk cId="1008851049" sldId="335"/>
            <ac:spMk id="3" creationId="{49A6CCA4-296A-475E-8868-A1006DFAF806}"/>
          </ac:spMkLst>
        </pc:spChg>
      </pc:sldChg>
      <pc:sldChg chg="addSp delSp modSp mod">
        <pc:chgData name="Alfred Asterjadhi" userId="39de57b9-85c0-4fd1-aaac-8ca2b6560ad0" providerId="ADAL" clId="{DE32E404-08FC-4B13-BBE8-0CA66CF324F5}" dt="2021-03-12T15:47:26.652" v="302" actId="14100"/>
        <pc:sldMkLst>
          <pc:docMk/>
          <pc:sldMk cId="1716082287" sldId="337"/>
        </pc:sldMkLst>
        <pc:spChg chg="mod">
          <ac:chgData name="Alfred Asterjadhi" userId="39de57b9-85c0-4fd1-aaac-8ca2b6560ad0" providerId="ADAL" clId="{DE32E404-08FC-4B13-BBE8-0CA66CF324F5}" dt="2021-03-12T15:47:26.652" v="302" actId="14100"/>
          <ac:spMkLst>
            <pc:docMk/>
            <pc:sldMk cId="1716082287" sldId="337"/>
            <ac:spMk id="3" creationId="{49A6CCA4-296A-475E-8868-A1006DFAF806}"/>
          </ac:spMkLst>
        </pc:spChg>
        <pc:graphicFrameChg chg="add del mod">
          <ac:chgData name="Alfred Asterjadhi" userId="39de57b9-85c0-4fd1-aaac-8ca2b6560ad0" providerId="ADAL" clId="{DE32E404-08FC-4B13-BBE8-0CA66CF324F5}" dt="2021-03-11T22:53:10.894" v="174"/>
          <ac:graphicFrameMkLst>
            <pc:docMk/>
            <pc:sldMk cId="1716082287" sldId="337"/>
            <ac:graphicFrameMk id="7" creationId="{8B8F865D-D29D-498A-B9D4-85B293EB3312}"/>
          </ac:graphicFrameMkLst>
        </pc:graphicFrameChg>
        <pc:graphicFrameChg chg="add del mod modGraphic">
          <ac:chgData name="Alfred Asterjadhi" userId="39de57b9-85c0-4fd1-aaac-8ca2b6560ad0" providerId="ADAL" clId="{DE32E404-08FC-4B13-BBE8-0CA66CF324F5}" dt="2021-03-11T22:57:45.859" v="215"/>
          <ac:graphicFrameMkLst>
            <pc:docMk/>
            <pc:sldMk cId="1716082287" sldId="337"/>
            <ac:graphicFrameMk id="8" creationId="{D9A00B03-CFBA-49A7-BE24-F171FF063051}"/>
          </ac:graphicFrameMkLst>
        </pc:graphicFrameChg>
      </pc:sldChg>
      <pc:sldMasterChg chg="modSp mod">
        <pc:chgData name="Alfred Asterjadhi" userId="39de57b9-85c0-4fd1-aaac-8ca2b6560ad0" providerId="ADAL" clId="{DE32E404-08FC-4B13-BBE8-0CA66CF324F5}" dt="2021-03-10T16:44:07.178" v="1" actId="6549"/>
        <pc:sldMasterMkLst>
          <pc:docMk/>
          <pc:sldMasterMk cId="0" sldId="2147483648"/>
        </pc:sldMasterMkLst>
        <pc:spChg chg="mod">
          <ac:chgData name="Alfred Asterjadhi" userId="39de57b9-85c0-4fd1-aaac-8ca2b6560ad0" providerId="ADAL" clId="{DE32E404-08FC-4B13-BBE8-0CA66CF324F5}" dt="2021-03-10T16:44:07.178" v="1" actId="6549"/>
          <ac:spMkLst>
            <pc:docMk/>
            <pc:sldMasterMk cId="0" sldId="2147483648"/>
            <ac:spMk id="10" creationId="{00000000-0000-0000-0000-000000000000}"/>
          </ac:spMkLst>
        </pc:spChg>
      </pc:sldMasterChg>
    </pc:docChg>
  </pc:docChgLst>
  <pc:docChgLst>
    <pc:chgData name="Alfred Asterjadhi" userId="39de57b9-85c0-4fd1-aaac-8ca2b6560ad0" providerId="ADAL" clId="{B9EAC2BF-4E12-44FE-A845-F99C506449F8}"/>
    <pc:docChg chg="modSld">
      <pc:chgData name="Alfred Asterjadhi" userId="39de57b9-85c0-4fd1-aaac-8ca2b6560ad0" providerId="ADAL" clId="{B9EAC2BF-4E12-44FE-A845-F99C506449F8}" dt="2020-03-18T18:52:57.329" v="0"/>
      <pc:docMkLst>
        <pc:docMk/>
      </pc:docMkLst>
      <pc:sldChg chg="addSp">
        <pc:chgData name="Alfred Asterjadhi" userId="39de57b9-85c0-4fd1-aaac-8ca2b6560ad0" providerId="ADAL" clId="{B9EAC2BF-4E12-44FE-A845-F99C506449F8}" dt="2020-03-18T18:52:57.329" v="0"/>
        <pc:sldMkLst>
          <pc:docMk/>
          <pc:sldMk cId="0" sldId="256"/>
        </pc:sldMkLst>
        <pc:spChg chg="add">
          <ac:chgData name="Alfred Asterjadhi" userId="39de57b9-85c0-4fd1-aaac-8ca2b6560ad0" providerId="ADAL" clId="{B9EAC2BF-4E12-44FE-A845-F99C506449F8}" dt="2020-03-18T18:52:57.329" v="0"/>
          <ac:spMkLst>
            <pc:docMk/>
            <pc:sldMk cId="0" sldId="256"/>
            <ac:spMk id="2" creationId="{C85BE90B-FA25-477B-BC19-DCC96803C97C}"/>
          </ac:spMkLst>
        </pc:spChg>
      </pc:sldChg>
    </pc:docChg>
  </pc:docChgLst>
  <pc:docChgLst>
    <pc:chgData name="Alfred Asterjadhi" userId="39de57b9-85c0-4fd1-aaac-8ca2b6560ad0" providerId="ADAL" clId="{1E18AAEB-E61A-4A1B-B178-35214D088A11}"/>
    <pc:docChg chg="modMainMaster">
      <pc:chgData name="Alfred Asterjadhi" userId="39de57b9-85c0-4fd1-aaac-8ca2b6560ad0" providerId="ADAL" clId="{1E18AAEB-E61A-4A1B-B178-35214D088A11}" dt="2021-01-15T16:22:52.817" v="1" actId="20577"/>
      <pc:docMkLst>
        <pc:docMk/>
      </pc:docMkLst>
      <pc:sldMasterChg chg="modSp">
        <pc:chgData name="Alfred Asterjadhi" userId="39de57b9-85c0-4fd1-aaac-8ca2b6560ad0" providerId="ADAL" clId="{1E18AAEB-E61A-4A1B-B178-35214D088A11}" dt="2021-01-15T16:22:52.817" v="1" actId="20577"/>
        <pc:sldMasterMkLst>
          <pc:docMk/>
          <pc:sldMasterMk cId="0" sldId="2147483648"/>
        </pc:sldMasterMkLst>
        <pc:spChg chg="mod">
          <ac:chgData name="Alfred Asterjadhi" userId="39de57b9-85c0-4fd1-aaac-8ca2b6560ad0" providerId="ADAL" clId="{1E18AAEB-E61A-4A1B-B178-35214D088A11}" dt="2021-01-15T16:22:52.817" v="1" actId="20577"/>
          <ac:spMkLst>
            <pc:docMk/>
            <pc:sldMasterMk cId="0" sldId="2147483648"/>
            <ac:spMk id="10" creationId="{00000000-0000-0000-0000-000000000000}"/>
          </ac:spMkLst>
        </pc:spChg>
      </pc:sldMasterChg>
    </pc:docChg>
  </pc:docChgLst>
  <pc:docChgLst>
    <pc:chgData name="Alfred Asterjadhi" userId="39de57b9-85c0-4fd1-aaac-8ca2b6560ad0" providerId="ADAL" clId="{E9045064-67C2-4B1A-BF15-4F22A04C4EC4}"/>
    <pc:docChg chg="undo custSel addSld modSld modMainMaster">
      <pc:chgData name="Alfred Asterjadhi" userId="39de57b9-85c0-4fd1-aaac-8ca2b6560ad0" providerId="ADAL" clId="{E9045064-67C2-4B1A-BF15-4F22A04C4EC4}" dt="2021-01-11T14:40:08.925" v="928" actId="6549"/>
      <pc:docMkLst>
        <pc:docMk/>
      </pc:docMkLst>
      <pc:sldChg chg="delSp modSp">
        <pc:chgData name="Alfred Asterjadhi" userId="39de57b9-85c0-4fd1-aaac-8ca2b6560ad0" providerId="ADAL" clId="{E9045064-67C2-4B1A-BF15-4F22A04C4EC4}" dt="2021-01-11T03:07:39.299" v="4" actId="478"/>
        <pc:sldMkLst>
          <pc:docMk/>
          <pc:sldMk cId="0" sldId="256"/>
        </pc:sldMkLst>
        <pc:spChg chg="del mod">
          <ac:chgData name="Alfred Asterjadhi" userId="39de57b9-85c0-4fd1-aaac-8ca2b6560ad0" providerId="ADAL" clId="{E9045064-67C2-4B1A-BF15-4F22A04C4EC4}" dt="2021-01-11T03:07:39.299" v="4" actId="478"/>
          <ac:spMkLst>
            <pc:docMk/>
            <pc:sldMk cId="0" sldId="256"/>
            <ac:spMk id="2" creationId="{C85BE90B-FA25-477B-BC19-DCC96803C97C}"/>
          </ac:spMkLst>
        </pc:spChg>
      </pc:sldChg>
      <pc:sldChg chg="modSp">
        <pc:chgData name="Alfred Asterjadhi" userId="39de57b9-85c0-4fd1-aaac-8ca2b6560ad0" providerId="ADAL" clId="{E9045064-67C2-4B1A-BF15-4F22A04C4EC4}" dt="2021-01-11T03:37:01.827" v="648"/>
        <pc:sldMkLst>
          <pc:docMk/>
          <pc:sldMk cId="2243228416" sldId="299"/>
        </pc:sldMkLst>
        <pc:spChg chg="mod">
          <ac:chgData name="Alfred Asterjadhi" userId="39de57b9-85c0-4fd1-aaac-8ca2b6560ad0" providerId="ADAL" clId="{E9045064-67C2-4B1A-BF15-4F22A04C4EC4}" dt="2021-01-11T03:36:54.944" v="646"/>
          <ac:spMkLst>
            <pc:docMk/>
            <pc:sldMk cId="2243228416" sldId="299"/>
            <ac:spMk id="3" creationId="{3857177C-4F12-41D1-AB93-6925069E5DB9}"/>
          </ac:spMkLst>
        </pc:spChg>
        <pc:spChg chg="mod">
          <ac:chgData name="Alfred Asterjadhi" userId="39de57b9-85c0-4fd1-aaac-8ca2b6560ad0" providerId="ADAL" clId="{E9045064-67C2-4B1A-BF15-4F22A04C4EC4}" dt="2021-01-11T03:36:58.887" v="647"/>
          <ac:spMkLst>
            <pc:docMk/>
            <pc:sldMk cId="2243228416" sldId="299"/>
            <ac:spMk id="17" creationId="{442A1050-6527-4B2E-A943-E125D6B48B52}"/>
          </ac:spMkLst>
        </pc:spChg>
        <pc:spChg chg="mod">
          <ac:chgData name="Alfred Asterjadhi" userId="39de57b9-85c0-4fd1-aaac-8ca2b6560ad0" providerId="ADAL" clId="{E9045064-67C2-4B1A-BF15-4F22A04C4EC4}" dt="2021-01-11T03:37:01.827" v="648"/>
          <ac:spMkLst>
            <pc:docMk/>
            <pc:sldMk cId="2243228416" sldId="299"/>
            <ac:spMk id="18" creationId="{85E9751F-9C9F-433F-B45B-75AD3CEE784B}"/>
          </ac:spMkLst>
        </pc:spChg>
      </pc:sldChg>
      <pc:sldChg chg="addSp delSp modSp">
        <pc:chgData name="Alfred Asterjadhi" userId="39de57b9-85c0-4fd1-aaac-8ca2b6560ad0" providerId="ADAL" clId="{E9045064-67C2-4B1A-BF15-4F22A04C4EC4}" dt="2021-01-11T14:26:39.947" v="927" actId="6549"/>
        <pc:sldMkLst>
          <pc:docMk/>
          <pc:sldMk cId="596865926" sldId="324"/>
        </pc:sldMkLst>
        <pc:spChg chg="mod">
          <ac:chgData name="Alfred Asterjadhi" userId="39de57b9-85c0-4fd1-aaac-8ca2b6560ad0" providerId="ADAL" clId="{E9045064-67C2-4B1A-BF15-4F22A04C4EC4}" dt="2021-01-11T14:26:39.947" v="927" actId="6549"/>
          <ac:spMkLst>
            <pc:docMk/>
            <pc:sldMk cId="596865926" sldId="324"/>
            <ac:spMk id="3" creationId="{D3245099-458D-4C79-9B1C-5CE8FF5DED80}"/>
          </ac:spMkLst>
        </pc:spChg>
        <pc:graphicFrameChg chg="add del">
          <ac:chgData name="Alfred Asterjadhi" userId="39de57b9-85c0-4fd1-aaac-8ca2b6560ad0" providerId="ADAL" clId="{E9045064-67C2-4B1A-BF15-4F22A04C4EC4}" dt="2021-01-11T03:08:28.279" v="8"/>
          <ac:graphicFrameMkLst>
            <pc:docMk/>
            <pc:sldMk cId="596865926" sldId="324"/>
            <ac:graphicFrameMk id="7" creationId="{0C123EF1-07B1-4A59-98A1-0095176FFE1A}"/>
          </ac:graphicFrameMkLst>
        </pc:graphicFrameChg>
        <pc:graphicFrameChg chg="add del">
          <ac:chgData name="Alfred Asterjadhi" userId="39de57b9-85c0-4fd1-aaac-8ca2b6560ad0" providerId="ADAL" clId="{E9045064-67C2-4B1A-BF15-4F22A04C4EC4}" dt="2021-01-11T14:22:45.671" v="872"/>
          <ac:graphicFrameMkLst>
            <pc:docMk/>
            <pc:sldMk cId="596865926" sldId="324"/>
            <ac:graphicFrameMk id="7" creationId="{8D8E415E-4175-4DBC-B632-195AF40CD87F}"/>
          </ac:graphicFrameMkLst>
        </pc:graphicFrameChg>
        <pc:graphicFrameChg chg="add del">
          <ac:chgData name="Alfred Asterjadhi" userId="39de57b9-85c0-4fd1-aaac-8ca2b6560ad0" providerId="ADAL" clId="{E9045064-67C2-4B1A-BF15-4F22A04C4EC4}" dt="2021-01-11T03:08:32.930" v="10"/>
          <ac:graphicFrameMkLst>
            <pc:docMk/>
            <pc:sldMk cId="596865926" sldId="324"/>
            <ac:graphicFrameMk id="8" creationId="{0E3369E9-32D3-4A3B-A172-FF59646B23B2}"/>
          </ac:graphicFrameMkLst>
        </pc:graphicFrameChg>
        <pc:graphicFrameChg chg="add del">
          <ac:chgData name="Alfred Asterjadhi" userId="39de57b9-85c0-4fd1-aaac-8ca2b6560ad0" providerId="ADAL" clId="{E9045064-67C2-4B1A-BF15-4F22A04C4EC4}" dt="2021-01-11T14:22:51.757" v="874"/>
          <ac:graphicFrameMkLst>
            <pc:docMk/>
            <pc:sldMk cId="596865926" sldId="324"/>
            <ac:graphicFrameMk id="8" creationId="{C030A41F-00D6-45B5-B1C8-EA795FDDBCED}"/>
          </ac:graphicFrameMkLst>
        </pc:graphicFrameChg>
        <pc:graphicFrameChg chg="add del">
          <ac:chgData name="Alfred Asterjadhi" userId="39de57b9-85c0-4fd1-aaac-8ca2b6560ad0" providerId="ADAL" clId="{E9045064-67C2-4B1A-BF15-4F22A04C4EC4}" dt="2021-01-11T03:08:38.319" v="12"/>
          <ac:graphicFrameMkLst>
            <pc:docMk/>
            <pc:sldMk cId="596865926" sldId="324"/>
            <ac:graphicFrameMk id="9" creationId="{46B25884-3AB3-4C2D-BE83-3E1D6862475C}"/>
          </ac:graphicFrameMkLst>
        </pc:graphicFrameChg>
        <pc:graphicFrameChg chg="add del">
          <ac:chgData name="Alfred Asterjadhi" userId="39de57b9-85c0-4fd1-aaac-8ca2b6560ad0" providerId="ADAL" clId="{E9045064-67C2-4B1A-BF15-4F22A04C4EC4}" dt="2021-01-11T03:08:42.704" v="14"/>
          <ac:graphicFrameMkLst>
            <pc:docMk/>
            <pc:sldMk cId="596865926" sldId="324"/>
            <ac:graphicFrameMk id="10" creationId="{58F0A9BE-F8B4-4CF9-A6B7-36AE6D02E168}"/>
          </ac:graphicFrameMkLst>
        </pc:graphicFrameChg>
        <pc:graphicFrameChg chg="add del">
          <ac:chgData name="Alfred Asterjadhi" userId="39de57b9-85c0-4fd1-aaac-8ca2b6560ad0" providerId="ADAL" clId="{E9045064-67C2-4B1A-BF15-4F22A04C4EC4}" dt="2021-01-11T03:08:48.066" v="16"/>
          <ac:graphicFrameMkLst>
            <pc:docMk/>
            <pc:sldMk cId="596865926" sldId="324"/>
            <ac:graphicFrameMk id="11" creationId="{01D75BC6-A68C-4B31-BFFC-4B0790573F59}"/>
          </ac:graphicFrameMkLst>
        </pc:graphicFrameChg>
        <pc:graphicFrameChg chg="add del">
          <ac:chgData name="Alfred Asterjadhi" userId="39de57b9-85c0-4fd1-aaac-8ca2b6560ad0" providerId="ADAL" clId="{E9045064-67C2-4B1A-BF15-4F22A04C4EC4}" dt="2021-01-11T03:08:56.538" v="18"/>
          <ac:graphicFrameMkLst>
            <pc:docMk/>
            <pc:sldMk cId="596865926" sldId="324"/>
            <ac:graphicFrameMk id="12" creationId="{DE2D87A0-31D5-4C4B-912B-38F21B520896}"/>
          </ac:graphicFrameMkLst>
        </pc:graphicFrameChg>
        <pc:graphicFrameChg chg="add del">
          <ac:chgData name="Alfred Asterjadhi" userId="39de57b9-85c0-4fd1-aaac-8ca2b6560ad0" providerId="ADAL" clId="{E9045064-67C2-4B1A-BF15-4F22A04C4EC4}" dt="2021-01-11T03:08:59.084" v="20"/>
          <ac:graphicFrameMkLst>
            <pc:docMk/>
            <pc:sldMk cId="596865926" sldId="324"/>
            <ac:graphicFrameMk id="13" creationId="{720AC5CF-732E-4923-B39D-D8B6A19A249B}"/>
          </ac:graphicFrameMkLst>
        </pc:graphicFrameChg>
        <pc:graphicFrameChg chg="add del">
          <ac:chgData name="Alfred Asterjadhi" userId="39de57b9-85c0-4fd1-aaac-8ca2b6560ad0" providerId="ADAL" clId="{E9045064-67C2-4B1A-BF15-4F22A04C4EC4}" dt="2021-01-11T03:10:20.016" v="25"/>
          <ac:graphicFrameMkLst>
            <pc:docMk/>
            <pc:sldMk cId="596865926" sldId="324"/>
            <ac:graphicFrameMk id="14" creationId="{93680200-8C6C-48C1-A86F-3140683AD143}"/>
          </ac:graphicFrameMkLst>
        </pc:graphicFrameChg>
      </pc:sldChg>
      <pc:sldChg chg="addSp delSp modSp">
        <pc:chgData name="Alfred Asterjadhi" userId="39de57b9-85c0-4fd1-aaac-8ca2b6560ad0" providerId="ADAL" clId="{E9045064-67C2-4B1A-BF15-4F22A04C4EC4}" dt="2021-01-11T14:40:08.925" v="928" actId="6549"/>
        <pc:sldMkLst>
          <pc:docMk/>
          <pc:sldMk cId="3464474659" sldId="325"/>
        </pc:sldMkLst>
        <pc:spChg chg="mod">
          <ac:chgData name="Alfred Asterjadhi" userId="39de57b9-85c0-4fd1-aaac-8ca2b6560ad0" providerId="ADAL" clId="{E9045064-67C2-4B1A-BF15-4F22A04C4EC4}" dt="2021-01-11T14:40:08.925" v="928" actId="6549"/>
          <ac:spMkLst>
            <pc:docMk/>
            <pc:sldMk cId="3464474659" sldId="325"/>
            <ac:spMk id="3" creationId="{49A6CCA4-296A-475E-8868-A1006DFAF806}"/>
          </ac:spMkLst>
        </pc:spChg>
        <pc:spChg chg="add del mod">
          <ac:chgData name="Alfred Asterjadhi" userId="39de57b9-85c0-4fd1-aaac-8ca2b6560ad0" providerId="ADAL" clId="{E9045064-67C2-4B1A-BF15-4F22A04C4EC4}" dt="2021-01-11T03:22:22.818" v="176"/>
          <ac:spMkLst>
            <pc:docMk/>
            <pc:sldMk cId="3464474659" sldId="325"/>
            <ac:spMk id="8" creationId="{04A7CA18-FE2E-4C7C-8C9A-E5D4501CDCDC}"/>
          </ac:spMkLst>
        </pc:spChg>
        <pc:spChg chg="add del mod">
          <ac:chgData name="Alfred Asterjadhi" userId="39de57b9-85c0-4fd1-aaac-8ca2b6560ad0" providerId="ADAL" clId="{E9045064-67C2-4B1A-BF15-4F22A04C4EC4}" dt="2021-01-11T03:22:22.818" v="176"/>
          <ac:spMkLst>
            <pc:docMk/>
            <pc:sldMk cId="3464474659" sldId="325"/>
            <ac:spMk id="9" creationId="{C5297E0F-C51A-49CF-BFB7-ED5E1E98FA1F}"/>
          </ac:spMkLst>
        </pc:spChg>
        <pc:spChg chg="add del mod">
          <ac:chgData name="Alfred Asterjadhi" userId="39de57b9-85c0-4fd1-aaac-8ca2b6560ad0" providerId="ADAL" clId="{E9045064-67C2-4B1A-BF15-4F22A04C4EC4}" dt="2021-01-11T03:22:22.818" v="176"/>
          <ac:spMkLst>
            <pc:docMk/>
            <pc:sldMk cId="3464474659" sldId="325"/>
            <ac:spMk id="10" creationId="{E6EF002D-DE42-4E0B-B4F5-CA7C08F9357A}"/>
          </ac:spMkLst>
        </pc:spChg>
        <pc:spChg chg="add del mod">
          <ac:chgData name="Alfred Asterjadhi" userId="39de57b9-85c0-4fd1-aaac-8ca2b6560ad0" providerId="ADAL" clId="{E9045064-67C2-4B1A-BF15-4F22A04C4EC4}" dt="2021-01-11T03:22:22.818" v="176"/>
          <ac:spMkLst>
            <pc:docMk/>
            <pc:sldMk cId="3464474659" sldId="325"/>
            <ac:spMk id="11" creationId="{0F991D19-5178-45B6-89C1-550E46E294DE}"/>
          </ac:spMkLst>
        </pc:spChg>
        <pc:spChg chg="add del mod">
          <ac:chgData name="Alfred Asterjadhi" userId="39de57b9-85c0-4fd1-aaac-8ca2b6560ad0" providerId="ADAL" clId="{E9045064-67C2-4B1A-BF15-4F22A04C4EC4}" dt="2021-01-11T03:22:22.818" v="176"/>
          <ac:spMkLst>
            <pc:docMk/>
            <pc:sldMk cId="3464474659" sldId="325"/>
            <ac:spMk id="12" creationId="{D4D61B30-6BC9-4FAD-8BA6-A370A8301DA6}"/>
          </ac:spMkLst>
        </pc:spChg>
        <pc:graphicFrameChg chg="add del">
          <ac:chgData name="Alfred Asterjadhi" userId="39de57b9-85c0-4fd1-aaac-8ca2b6560ad0" providerId="ADAL" clId="{E9045064-67C2-4B1A-BF15-4F22A04C4EC4}" dt="2021-01-11T03:17:11.262" v="70"/>
          <ac:graphicFrameMkLst>
            <pc:docMk/>
            <pc:sldMk cId="3464474659" sldId="325"/>
            <ac:graphicFrameMk id="7" creationId="{496D042F-0FAE-4AAB-B055-BBDE3A9D7052}"/>
          </ac:graphicFrameMkLst>
        </pc:graphicFrameChg>
        <pc:graphicFrameChg chg="add del">
          <ac:chgData name="Alfred Asterjadhi" userId="39de57b9-85c0-4fd1-aaac-8ca2b6560ad0" providerId="ADAL" clId="{E9045064-67C2-4B1A-BF15-4F22A04C4EC4}" dt="2021-01-11T03:25:55.614" v="227"/>
          <ac:graphicFrameMkLst>
            <pc:docMk/>
            <pc:sldMk cId="3464474659" sldId="325"/>
            <ac:graphicFrameMk id="13" creationId="{4AD764E3-3B99-4393-8070-A09FAEAE922A}"/>
          </ac:graphicFrameMkLst>
        </pc:graphicFrameChg>
      </pc:sldChg>
      <pc:sldChg chg="modSp">
        <pc:chgData name="Alfred Asterjadhi" userId="39de57b9-85c0-4fd1-aaac-8ca2b6560ad0" providerId="ADAL" clId="{E9045064-67C2-4B1A-BF15-4F22A04C4EC4}" dt="2021-01-11T03:37:19.497" v="651"/>
        <pc:sldMkLst>
          <pc:docMk/>
          <pc:sldMk cId="3263408447" sldId="326"/>
        </pc:sldMkLst>
        <pc:spChg chg="mod">
          <ac:chgData name="Alfred Asterjadhi" userId="39de57b9-85c0-4fd1-aaac-8ca2b6560ad0" providerId="ADAL" clId="{E9045064-67C2-4B1A-BF15-4F22A04C4EC4}" dt="2021-01-11T03:37:19.497" v="651"/>
          <ac:spMkLst>
            <pc:docMk/>
            <pc:sldMk cId="3263408447" sldId="326"/>
            <ac:spMk id="3" creationId="{D3245099-458D-4C79-9B1C-5CE8FF5DED80}"/>
          </ac:spMkLst>
        </pc:spChg>
      </pc:sldChg>
      <pc:sldChg chg="modSp">
        <pc:chgData name="Alfred Asterjadhi" userId="39de57b9-85c0-4fd1-aaac-8ca2b6560ad0" providerId="ADAL" clId="{E9045064-67C2-4B1A-BF15-4F22A04C4EC4}" dt="2021-01-11T03:37:22.235" v="652"/>
        <pc:sldMkLst>
          <pc:docMk/>
          <pc:sldMk cId="1491866732" sldId="327"/>
        </pc:sldMkLst>
        <pc:spChg chg="mod">
          <ac:chgData name="Alfred Asterjadhi" userId="39de57b9-85c0-4fd1-aaac-8ca2b6560ad0" providerId="ADAL" clId="{E9045064-67C2-4B1A-BF15-4F22A04C4EC4}" dt="2021-01-11T03:37:22.235" v="652"/>
          <ac:spMkLst>
            <pc:docMk/>
            <pc:sldMk cId="1491866732" sldId="327"/>
            <ac:spMk id="3" creationId="{49A6CCA4-296A-475E-8868-A1006DFAF806}"/>
          </ac:spMkLst>
        </pc:spChg>
      </pc:sldChg>
      <pc:sldChg chg="modSp">
        <pc:chgData name="Alfred Asterjadhi" userId="39de57b9-85c0-4fd1-aaac-8ca2b6560ad0" providerId="ADAL" clId="{E9045064-67C2-4B1A-BF15-4F22A04C4EC4}" dt="2021-01-11T14:22:10.212" v="869" actId="20577"/>
        <pc:sldMkLst>
          <pc:docMk/>
          <pc:sldMk cId="1908471061" sldId="328"/>
        </pc:sldMkLst>
        <pc:spChg chg="mod">
          <ac:chgData name="Alfred Asterjadhi" userId="39de57b9-85c0-4fd1-aaac-8ca2b6560ad0" providerId="ADAL" clId="{E9045064-67C2-4B1A-BF15-4F22A04C4EC4}" dt="2021-01-11T14:22:10.212" v="869" actId="20577"/>
          <ac:spMkLst>
            <pc:docMk/>
            <pc:sldMk cId="1908471061" sldId="328"/>
            <ac:spMk id="3" creationId="{3EF9BE80-D462-4B64-8448-3B553445EDCF}"/>
          </ac:spMkLst>
        </pc:spChg>
      </pc:sldChg>
      <pc:sldChg chg="modSp">
        <pc:chgData name="Alfred Asterjadhi" userId="39de57b9-85c0-4fd1-aaac-8ca2b6560ad0" providerId="ADAL" clId="{E9045064-67C2-4B1A-BF15-4F22A04C4EC4}" dt="2021-01-11T03:37:25.119" v="653"/>
        <pc:sldMkLst>
          <pc:docMk/>
          <pc:sldMk cId="2064304001" sldId="329"/>
        </pc:sldMkLst>
        <pc:spChg chg="mod">
          <ac:chgData name="Alfred Asterjadhi" userId="39de57b9-85c0-4fd1-aaac-8ca2b6560ad0" providerId="ADAL" clId="{E9045064-67C2-4B1A-BF15-4F22A04C4EC4}" dt="2021-01-11T03:37:25.119" v="653"/>
          <ac:spMkLst>
            <pc:docMk/>
            <pc:sldMk cId="2064304001" sldId="329"/>
            <ac:spMk id="3" creationId="{49A6CCA4-296A-475E-8868-A1006DFAF806}"/>
          </ac:spMkLst>
        </pc:spChg>
      </pc:sldChg>
      <pc:sldChg chg="addSp delSp modSp add">
        <pc:chgData name="Alfred Asterjadhi" userId="39de57b9-85c0-4fd1-aaac-8ca2b6560ad0" providerId="ADAL" clId="{E9045064-67C2-4B1A-BF15-4F22A04C4EC4}" dt="2021-01-11T03:32:33.606" v="500" actId="20577"/>
        <pc:sldMkLst>
          <pc:docMk/>
          <pc:sldMk cId="15571502" sldId="330"/>
        </pc:sldMkLst>
        <pc:spChg chg="mod">
          <ac:chgData name="Alfred Asterjadhi" userId="39de57b9-85c0-4fd1-aaac-8ca2b6560ad0" providerId="ADAL" clId="{E9045064-67C2-4B1A-BF15-4F22A04C4EC4}" dt="2021-01-11T03:32:33.606" v="500" actId="20577"/>
          <ac:spMkLst>
            <pc:docMk/>
            <pc:sldMk cId="15571502" sldId="330"/>
            <ac:spMk id="2" creationId="{8A601CD6-155C-48E2-BBC3-80D57D196B5F}"/>
          </ac:spMkLst>
        </pc:spChg>
        <pc:spChg chg="add del mod">
          <ac:chgData name="Alfred Asterjadhi" userId="39de57b9-85c0-4fd1-aaac-8ca2b6560ad0" providerId="ADAL" clId="{E9045064-67C2-4B1A-BF15-4F22A04C4EC4}" dt="2021-01-11T03:31:47.019" v="499" actId="20577"/>
          <ac:spMkLst>
            <pc:docMk/>
            <pc:sldMk cId="15571502" sldId="330"/>
            <ac:spMk id="3" creationId="{902C7E79-172D-4204-BFDD-F0160AFC7405}"/>
          </ac:spMkLst>
        </pc:spChg>
        <pc:spChg chg="add del">
          <ac:chgData name="Alfred Asterjadhi" userId="39de57b9-85c0-4fd1-aaac-8ca2b6560ad0" providerId="ADAL" clId="{E9045064-67C2-4B1A-BF15-4F22A04C4EC4}" dt="2021-01-11T03:27:50.061" v="247"/>
          <ac:spMkLst>
            <pc:docMk/>
            <pc:sldMk cId="15571502" sldId="330"/>
            <ac:spMk id="7" creationId="{BAE7A2D0-70A1-40F8-B54F-6D93BE0A7078}"/>
          </ac:spMkLst>
        </pc:spChg>
        <pc:spChg chg="add del mod">
          <ac:chgData name="Alfred Asterjadhi" userId="39de57b9-85c0-4fd1-aaac-8ca2b6560ad0" providerId="ADAL" clId="{E9045064-67C2-4B1A-BF15-4F22A04C4EC4}" dt="2021-01-11T03:27:54.228" v="249"/>
          <ac:spMkLst>
            <pc:docMk/>
            <pc:sldMk cId="15571502" sldId="330"/>
            <ac:spMk id="8" creationId="{02FFFD33-F96E-4F5F-B560-137558B20A1F}"/>
          </ac:spMkLst>
        </pc:spChg>
        <pc:spChg chg="add del mod">
          <ac:chgData name="Alfred Asterjadhi" userId="39de57b9-85c0-4fd1-aaac-8ca2b6560ad0" providerId="ADAL" clId="{E9045064-67C2-4B1A-BF15-4F22A04C4EC4}" dt="2021-01-11T03:27:54.228" v="249"/>
          <ac:spMkLst>
            <pc:docMk/>
            <pc:sldMk cId="15571502" sldId="330"/>
            <ac:spMk id="9" creationId="{AE85CF2B-BDDB-4210-B784-E3778B55E400}"/>
          </ac:spMkLst>
        </pc:spChg>
        <pc:spChg chg="add del mod">
          <ac:chgData name="Alfred Asterjadhi" userId="39de57b9-85c0-4fd1-aaac-8ca2b6560ad0" providerId="ADAL" clId="{E9045064-67C2-4B1A-BF15-4F22A04C4EC4}" dt="2021-01-11T03:27:54.228" v="249"/>
          <ac:spMkLst>
            <pc:docMk/>
            <pc:sldMk cId="15571502" sldId="330"/>
            <ac:spMk id="10" creationId="{DD0997EC-0D44-43A6-BB19-8D80C6EE34D1}"/>
          </ac:spMkLst>
        </pc:spChg>
        <pc:spChg chg="add del mod">
          <ac:chgData name="Alfred Asterjadhi" userId="39de57b9-85c0-4fd1-aaac-8ca2b6560ad0" providerId="ADAL" clId="{E9045064-67C2-4B1A-BF15-4F22A04C4EC4}" dt="2021-01-11T03:27:54.228" v="249"/>
          <ac:spMkLst>
            <pc:docMk/>
            <pc:sldMk cId="15571502" sldId="330"/>
            <ac:spMk id="11" creationId="{7AF2E3A4-02FD-4D7F-A215-17C81C888765}"/>
          </ac:spMkLst>
        </pc:spChg>
        <pc:spChg chg="add del mod">
          <ac:chgData name="Alfred Asterjadhi" userId="39de57b9-85c0-4fd1-aaac-8ca2b6560ad0" providerId="ADAL" clId="{E9045064-67C2-4B1A-BF15-4F22A04C4EC4}" dt="2021-01-11T03:27:54.228" v="249"/>
          <ac:spMkLst>
            <pc:docMk/>
            <pc:sldMk cId="15571502" sldId="330"/>
            <ac:spMk id="12" creationId="{1C9FCB39-ACF0-4598-8BB1-54CFC989A291}"/>
          </ac:spMkLst>
        </pc:spChg>
        <pc:spChg chg="add del mod">
          <ac:chgData name="Alfred Asterjadhi" userId="39de57b9-85c0-4fd1-aaac-8ca2b6560ad0" providerId="ADAL" clId="{E9045064-67C2-4B1A-BF15-4F22A04C4EC4}" dt="2021-01-11T03:28:16.033" v="262"/>
          <ac:spMkLst>
            <pc:docMk/>
            <pc:sldMk cId="15571502" sldId="330"/>
            <ac:spMk id="13" creationId="{9ED69389-1710-4765-8D51-B571C1872EA5}"/>
          </ac:spMkLst>
        </pc:spChg>
        <pc:spChg chg="add del mod">
          <ac:chgData name="Alfred Asterjadhi" userId="39de57b9-85c0-4fd1-aaac-8ca2b6560ad0" providerId="ADAL" clId="{E9045064-67C2-4B1A-BF15-4F22A04C4EC4}" dt="2021-01-11T03:28:16.033" v="262"/>
          <ac:spMkLst>
            <pc:docMk/>
            <pc:sldMk cId="15571502" sldId="330"/>
            <ac:spMk id="14" creationId="{6154BBAC-25C9-4C64-8BAF-9C820086BD98}"/>
          </ac:spMkLst>
        </pc:spChg>
        <pc:spChg chg="add del mod">
          <ac:chgData name="Alfred Asterjadhi" userId="39de57b9-85c0-4fd1-aaac-8ca2b6560ad0" providerId="ADAL" clId="{E9045064-67C2-4B1A-BF15-4F22A04C4EC4}" dt="2021-01-11T03:28:16.033" v="262"/>
          <ac:spMkLst>
            <pc:docMk/>
            <pc:sldMk cId="15571502" sldId="330"/>
            <ac:spMk id="15" creationId="{AD82D13B-5478-468A-B07E-4F9DD138E6C0}"/>
          </ac:spMkLst>
        </pc:spChg>
        <pc:spChg chg="add del mod">
          <ac:chgData name="Alfred Asterjadhi" userId="39de57b9-85c0-4fd1-aaac-8ca2b6560ad0" providerId="ADAL" clId="{E9045064-67C2-4B1A-BF15-4F22A04C4EC4}" dt="2021-01-11T03:28:16.033" v="262"/>
          <ac:spMkLst>
            <pc:docMk/>
            <pc:sldMk cId="15571502" sldId="330"/>
            <ac:spMk id="16" creationId="{EC4DF517-5CF0-4DC1-B5A5-8CDCB1E785D4}"/>
          </ac:spMkLst>
        </pc:spChg>
        <pc:spChg chg="add del mod">
          <ac:chgData name="Alfred Asterjadhi" userId="39de57b9-85c0-4fd1-aaac-8ca2b6560ad0" providerId="ADAL" clId="{E9045064-67C2-4B1A-BF15-4F22A04C4EC4}" dt="2021-01-11T03:28:16.033" v="262"/>
          <ac:spMkLst>
            <pc:docMk/>
            <pc:sldMk cId="15571502" sldId="330"/>
            <ac:spMk id="17" creationId="{7AC5A50B-287A-4350-AB98-6881DA71396F}"/>
          </ac:spMkLst>
        </pc:spChg>
        <pc:spChg chg="add del mod">
          <ac:chgData name="Alfred Asterjadhi" userId="39de57b9-85c0-4fd1-aaac-8ca2b6560ad0" providerId="ADAL" clId="{E9045064-67C2-4B1A-BF15-4F22A04C4EC4}" dt="2021-01-11T03:28:18.811" v="263"/>
          <ac:spMkLst>
            <pc:docMk/>
            <pc:sldMk cId="15571502" sldId="330"/>
            <ac:spMk id="18" creationId="{83FD44A9-694B-4074-A012-8D1F5CDF856D}"/>
          </ac:spMkLst>
        </pc:spChg>
        <pc:spChg chg="add del mod">
          <ac:chgData name="Alfred Asterjadhi" userId="39de57b9-85c0-4fd1-aaac-8ca2b6560ad0" providerId="ADAL" clId="{E9045064-67C2-4B1A-BF15-4F22A04C4EC4}" dt="2021-01-11T03:28:18.811" v="263"/>
          <ac:spMkLst>
            <pc:docMk/>
            <pc:sldMk cId="15571502" sldId="330"/>
            <ac:spMk id="19" creationId="{DAB6DEB2-18C1-4CD3-92BE-35D7D9D10424}"/>
          </ac:spMkLst>
        </pc:spChg>
        <pc:spChg chg="add del mod">
          <ac:chgData name="Alfred Asterjadhi" userId="39de57b9-85c0-4fd1-aaac-8ca2b6560ad0" providerId="ADAL" clId="{E9045064-67C2-4B1A-BF15-4F22A04C4EC4}" dt="2021-01-11T03:28:18.811" v="263"/>
          <ac:spMkLst>
            <pc:docMk/>
            <pc:sldMk cId="15571502" sldId="330"/>
            <ac:spMk id="20" creationId="{7040C7D2-8AFB-4697-9DD9-C34DFB75FBB8}"/>
          </ac:spMkLst>
        </pc:spChg>
        <pc:spChg chg="add del mod">
          <ac:chgData name="Alfred Asterjadhi" userId="39de57b9-85c0-4fd1-aaac-8ca2b6560ad0" providerId="ADAL" clId="{E9045064-67C2-4B1A-BF15-4F22A04C4EC4}" dt="2021-01-11T03:28:18.811" v="263"/>
          <ac:spMkLst>
            <pc:docMk/>
            <pc:sldMk cId="15571502" sldId="330"/>
            <ac:spMk id="21" creationId="{303ACD07-0B39-4068-B1FD-3FBE16541D15}"/>
          </ac:spMkLst>
        </pc:spChg>
        <pc:spChg chg="add del mod">
          <ac:chgData name="Alfred Asterjadhi" userId="39de57b9-85c0-4fd1-aaac-8ca2b6560ad0" providerId="ADAL" clId="{E9045064-67C2-4B1A-BF15-4F22A04C4EC4}" dt="2021-01-11T03:28:18.811" v="263"/>
          <ac:spMkLst>
            <pc:docMk/>
            <pc:sldMk cId="15571502" sldId="330"/>
            <ac:spMk id="22" creationId="{BCE2FF43-BF39-42DE-B3C3-50700D4E4815}"/>
          </ac:spMkLst>
        </pc:spChg>
      </pc:sldChg>
      <pc:sldChg chg="addSp delSp modSp add">
        <pc:chgData name="Alfred Asterjadhi" userId="39de57b9-85c0-4fd1-aaac-8ca2b6560ad0" providerId="ADAL" clId="{E9045064-67C2-4B1A-BF15-4F22A04C4EC4}" dt="2021-01-11T03:32:40.647" v="524" actId="20577"/>
        <pc:sldMkLst>
          <pc:docMk/>
          <pc:sldMk cId="3200711991" sldId="331"/>
        </pc:sldMkLst>
        <pc:spChg chg="del">
          <ac:chgData name="Alfred Asterjadhi" userId="39de57b9-85c0-4fd1-aaac-8ca2b6560ad0" providerId="ADAL" clId="{E9045064-67C2-4B1A-BF15-4F22A04C4EC4}" dt="2021-01-11T03:30:00.322" v="476"/>
          <ac:spMkLst>
            <pc:docMk/>
            <pc:sldMk cId="3200711991" sldId="331"/>
            <ac:spMk id="2" creationId="{1DF7BFF8-FCDD-41CF-85AA-9DF95D76B00D}"/>
          </ac:spMkLst>
        </pc:spChg>
        <pc:spChg chg="mod">
          <ac:chgData name="Alfred Asterjadhi" userId="39de57b9-85c0-4fd1-aaac-8ca2b6560ad0" providerId="ADAL" clId="{E9045064-67C2-4B1A-BF15-4F22A04C4EC4}" dt="2021-01-11T03:30:10.773" v="482" actId="15"/>
          <ac:spMkLst>
            <pc:docMk/>
            <pc:sldMk cId="3200711991" sldId="331"/>
            <ac:spMk id="3" creationId="{B7EF8522-FD6C-4D3A-93AF-A726F17B8911}"/>
          </ac:spMkLst>
        </pc:spChg>
        <pc:spChg chg="add del mod">
          <ac:chgData name="Alfred Asterjadhi" userId="39de57b9-85c0-4fd1-aaac-8ca2b6560ad0" providerId="ADAL" clId="{E9045064-67C2-4B1A-BF15-4F22A04C4EC4}" dt="2021-01-11T03:30:00.322" v="476"/>
          <ac:spMkLst>
            <pc:docMk/>
            <pc:sldMk cId="3200711991" sldId="331"/>
            <ac:spMk id="7" creationId="{2F25AA67-5C89-45B5-99BC-CA8A66939D0F}"/>
          </ac:spMkLst>
        </pc:spChg>
        <pc:spChg chg="add del mod">
          <ac:chgData name="Alfred Asterjadhi" userId="39de57b9-85c0-4fd1-aaac-8ca2b6560ad0" providerId="ADAL" clId="{E9045064-67C2-4B1A-BF15-4F22A04C4EC4}" dt="2021-01-11T03:30:00.322" v="476"/>
          <ac:spMkLst>
            <pc:docMk/>
            <pc:sldMk cId="3200711991" sldId="331"/>
            <ac:spMk id="8" creationId="{1901E1AF-CA40-4025-9EEE-91ACDF113D9B}"/>
          </ac:spMkLst>
        </pc:spChg>
        <pc:spChg chg="add del mod">
          <ac:chgData name="Alfred Asterjadhi" userId="39de57b9-85c0-4fd1-aaac-8ca2b6560ad0" providerId="ADAL" clId="{E9045064-67C2-4B1A-BF15-4F22A04C4EC4}" dt="2021-01-11T03:30:00.322" v="476"/>
          <ac:spMkLst>
            <pc:docMk/>
            <pc:sldMk cId="3200711991" sldId="331"/>
            <ac:spMk id="9" creationId="{75C1D3E4-D0D8-4D57-9A5E-B8D1D878FAF3}"/>
          </ac:spMkLst>
        </pc:spChg>
        <pc:spChg chg="add del mod">
          <ac:chgData name="Alfred Asterjadhi" userId="39de57b9-85c0-4fd1-aaac-8ca2b6560ad0" providerId="ADAL" clId="{E9045064-67C2-4B1A-BF15-4F22A04C4EC4}" dt="2021-01-11T03:30:00.322" v="476"/>
          <ac:spMkLst>
            <pc:docMk/>
            <pc:sldMk cId="3200711991" sldId="331"/>
            <ac:spMk id="10" creationId="{5FA053C2-9AA6-43BB-A01F-5BD95DD21568}"/>
          </ac:spMkLst>
        </pc:spChg>
        <pc:spChg chg="add mod">
          <ac:chgData name="Alfred Asterjadhi" userId="39de57b9-85c0-4fd1-aaac-8ca2b6560ad0" providerId="ADAL" clId="{E9045064-67C2-4B1A-BF15-4F22A04C4EC4}" dt="2021-01-11T03:32:40.647" v="524" actId="20577"/>
          <ac:spMkLst>
            <pc:docMk/>
            <pc:sldMk cId="3200711991" sldId="331"/>
            <ac:spMk id="11" creationId="{6FA4C400-C204-4503-AFE8-AE9904ADC428}"/>
          </ac:spMkLst>
        </pc:spChg>
      </pc:sldChg>
      <pc:sldChg chg="addSp delSp modSp add">
        <pc:chgData name="Alfred Asterjadhi" userId="39de57b9-85c0-4fd1-aaac-8ca2b6560ad0" providerId="ADAL" clId="{E9045064-67C2-4B1A-BF15-4F22A04C4EC4}" dt="2021-01-11T03:36:07.413" v="639" actId="403"/>
        <pc:sldMkLst>
          <pc:docMk/>
          <pc:sldMk cId="2409609221" sldId="332"/>
        </pc:sldMkLst>
        <pc:spChg chg="mod">
          <ac:chgData name="Alfred Asterjadhi" userId="39de57b9-85c0-4fd1-aaac-8ca2b6560ad0" providerId="ADAL" clId="{E9045064-67C2-4B1A-BF15-4F22A04C4EC4}" dt="2021-01-11T03:33:07.883" v="561" actId="20577"/>
          <ac:spMkLst>
            <pc:docMk/>
            <pc:sldMk cId="2409609221" sldId="332"/>
            <ac:spMk id="2" creationId="{3A791F08-C969-4AF3-921D-E73BEF1E28D7}"/>
          </ac:spMkLst>
        </pc:spChg>
        <pc:spChg chg="mod">
          <ac:chgData name="Alfred Asterjadhi" userId="39de57b9-85c0-4fd1-aaac-8ca2b6560ad0" providerId="ADAL" clId="{E9045064-67C2-4B1A-BF15-4F22A04C4EC4}" dt="2021-01-11T03:36:07.413" v="639" actId="403"/>
          <ac:spMkLst>
            <pc:docMk/>
            <pc:sldMk cId="2409609221" sldId="332"/>
            <ac:spMk id="3" creationId="{7C9E0B85-0AB1-49A9-AFD9-65F08408602D}"/>
          </ac:spMkLst>
        </pc:spChg>
        <pc:spChg chg="add del mod">
          <ac:chgData name="Alfred Asterjadhi" userId="39de57b9-85c0-4fd1-aaac-8ca2b6560ad0" providerId="ADAL" clId="{E9045064-67C2-4B1A-BF15-4F22A04C4EC4}" dt="2021-01-11T03:33:15.787" v="563"/>
          <ac:spMkLst>
            <pc:docMk/>
            <pc:sldMk cId="2409609221" sldId="332"/>
            <ac:spMk id="7" creationId="{1B9E59E4-59CF-4434-BC41-FE72BD1185E1}"/>
          </ac:spMkLst>
        </pc:spChg>
        <pc:spChg chg="add del mod">
          <ac:chgData name="Alfred Asterjadhi" userId="39de57b9-85c0-4fd1-aaac-8ca2b6560ad0" providerId="ADAL" clId="{E9045064-67C2-4B1A-BF15-4F22A04C4EC4}" dt="2021-01-11T03:33:15.787" v="563"/>
          <ac:spMkLst>
            <pc:docMk/>
            <pc:sldMk cId="2409609221" sldId="332"/>
            <ac:spMk id="8" creationId="{1D749E43-0DB6-4B32-A202-6177A648DB5D}"/>
          </ac:spMkLst>
        </pc:spChg>
        <pc:spChg chg="add del mod">
          <ac:chgData name="Alfred Asterjadhi" userId="39de57b9-85c0-4fd1-aaac-8ca2b6560ad0" providerId="ADAL" clId="{E9045064-67C2-4B1A-BF15-4F22A04C4EC4}" dt="2021-01-11T03:33:15.787" v="563"/>
          <ac:spMkLst>
            <pc:docMk/>
            <pc:sldMk cId="2409609221" sldId="332"/>
            <ac:spMk id="9" creationId="{454AF945-A105-4CAE-A43D-946DF7419C1A}"/>
          </ac:spMkLst>
        </pc:spChg>
        <pc:spChg chg="add del mod">
          <ac:chgData name="Alfred Asterjadhi" userId="39de57b9-85c0-4fd1-aaac-8ca2b6560ad0" providerId="ADAL" clId="{E9045064-67C2-4B1A-BF15-4F22A04C4EC4}" dt="2021-01-11T03:33:15.787" v="563"/>
          <ac:spMkLst>
            <pc:docMk/>
            <pc:sldMk cId="2409609221" sldId="332"/>
            <ac:spMk id="10" creationId="{FCBA8323-5B51-4426-B6C9-FE4736A42450}"/>
          </ac:spMkLst>
        </pc:spChg>
        <pc:spChg chg="add del mod">
          <ac:chgData name="Alfred Asterjadhi" userId="39de57b9-85c0-4fd1-aaac-8ca2b6560ad0" providerId="ADAL" clId="{E9045064-67C2-4B1A-BF15-4F22A04C4EC4}" dt="2021-01-11T03:33:15.787" v="563"/>
          <ac:spMkLst>
            <pc:docMk/>
            <pc:sldMk cId="2409609221" sldId="332"/>
            <ac:spMk id="11" creationId="{54223FD2-9943-40F9-B897-1958643EED61}"/>
          </ac:spMkLst>
        </pc:spChg>
        <pc:spChg chg="add del mod">
          <ac:chgData name="Alfred Asterjadhi" userId="39de57b9-85c0-4fd1-aaac-8ca2b6560ad0" providerId="ADAL" clId="{E9045064-67C2-4B1A-BF15-4F22A04C4EC4}" dt="2021-01-11T03:33:20.861" v="566"/>
          <ac:spMkLst>
            <pc:docMk/>
            <pc:sldMk cId="2409609221" sldId="332"/>
            <ac:spMk id="12" creationId="{B10169DD-4291-4066-A2AE-88D718CF1211}"/>
          </ac:spMkLst>
        </pc:spChg>
        <pc:spChg chg="add del mod">
          <ac:chgData name="Alfred Asterjadhi" userId="39de57b9-85c0-4fd1-aaac-8ca2b6560ad0" providerId="ADAL" clId="{E9045064-67C2-4B1A-BF15-4F22A04C4EC4}" dt="2021-01-11T03:33:20.861" v="566"/>
          <ac:spMkLst>
            <pc:docMk/>
            <pc:sldMk cId="2409609221" sldId="332"/>
            <ac:spMk id="13" creationId="{23964D5E-D461-4C1E-9EA5-9AFAD1787C37}"/>
          </ac:spMkLst>
        </pc:spChg>
        <pc:spChg chg="add del mod">
          <ac:chgData name="Alfred Asterjadhi" userId="39de57b9-85c0-4fd1-aaac-8ca2b6560ad0" providerId="ADAL" clId="{E9045064-67C2-4B1A-BF15-4F22A04C4EC4}" dt="2021-01-11T03:33:20.861" v="566"/>
          <ac:spMkLst>
            <pc:docMk/>
            <pc:sldMk cId="2409609221" sldId="332"/>
            <ac:spMk id="14" creationId="{B8ECCFB4-81FE-4ADD-8144-55AC8BC29F24}"/>
          </ac:spMkLst>
        </pc:spChg>
        <pc:spChg chg="add del mod">
          <ac:chgData name="Alfred Asterjadhi" userId="39de57b9-85c0-4fd1-aaac-8ca2b6560ad0" providerId="ADAL" clId="{E9045064-67C2-4B1A-BF15-4F22A04C4EC4}" dt="2021-01-11T03:33:20.861" v="566"/>
          <ac:spMkLst>
            <pc:docMk/>
            <pc:sldMk cId="2409609221" sldId="332"/>
            <ac:spMk id="15" creationId="{1F59882A-0A55-4EF3-8DA5-F2DD3E936831}"/>
          </ac:spMkLst>
        </pc:spChg>
        <pc:spChg chg="add del mod">
          <ac:chgData name="Alfred Asterjadhi" userId="39de57b9-85c0-4fd1-aaac-8ca2b6560ad0" providerId="ADAL" clId="{E9045064-67C2-4B1A-BF15-4F22A04C4EC4}" dt="2021-01-11T03:33:20.861" v="566"/>
          <ac:spMkLst>
            <pc:docMk/>
            <pc:sldMk cId="2409609221" sldId="332"/>
            <ac:spMk id="16" creationId="{47440CB1-FD82-430A-AA19-A98953CCC317}"/>
          </ac:spMkLst>
        </pc:spChg>
        <pc:spChg chg="add del mod">
          <ac:chgData name="Alfred Asterjadhi" userId="39de57b9-85c0-4fd1-aaac-8ca2b6560ad0" providerId="ADAL" clId="{E9045064-67C2-4B1A-BF15-4F22A04C4EC4}" dt="2021-01-11T03:33:22.981" v="567"/>
          <ac:spMkLst>
            <pc:docMk/>
            <pc:sldMk cId="2409609221" sldId="332"/>
            <ac:spMk id="17" creationId="{A4C06768-AC75-405E-90E1-8091A5E3E81E}"/>
          </ac:spMkLst>
        </pc:spChg>
        <pc:spChg chg="add del mod">
          <ac:chgData name="Alfred Asterjadhi" userId="39de57b9-85c0-4fd1-aaac-8ca2b6560ad0" providerId="ADAL" clId="{E9045064-67C2-4B1A-BF15-4F22A04C4EC4}" dt="2021-01-11T03:33:22.981" v="567"/>
          <ac:spMkLst>
            <pc:docMk/>
            <pc:sldMk cId="2409609221" sldId="332"/>
            <ac:spMk id="18" creationId="{33CE786F-2E42-423B-9ADC-5F2DC047FFFD}"/>
          </ac:spMkLst>
        </pc:spChg>
        <pc:spChg chg="add del mod">
          <ac:chgData name="Alfred Asterjadhi" userId="39de57b9-85c0-4fd1-aaac-8ca2b6560ad0" providerId="ADAL" clId="{E9045064-67C2-4B1A-BF15-4F22A04C4EC4}" dt="2021-01-11T03:33:22.981" v="567"/>
          <ac:spMkLst>
            <pc:docMk/>
            <pc:sldMk cId="2409609221" sldId="332"/>
            <ac:spMk id="19" creationId="{AEC4E88B-D1CA-4DE5-8924-C4D369E6F9ED}"/>
          </ac:spMkLst>
        </pc:spChg>
        <pc:spChg chg="add del mod">
          <ac:chgData name="Alfred Asterjadhi" userId="39de57b9-85c0-4fd1-aaac-8ca2b6560ad0" providerId="ADAL" clId="{E9045064-67C2-4B1A-BF15-4F22A04C4EC4}" dt="2021-01-11T03:33:22.981" v="567"/>
          <ac:spMkLst>
            <pc:docMk/>
            <pc:sldMk cId="2409609221" sldId="332"/>
            <ac:spMk id="20" creationId="{C4E722CA-0B38-4362-A483-2896EC6D4A11}"/>
          </ac:spMkLst>
        </pc:spChg>
        <pc:spChg chg="add del mod">
          <ac:chgData name="Alfred Asterjadhi" userId="39de57b9-85c0-4fd1-aaac-8ca2b6560ad0" providerId="ADAL" clId="{E9045064-67C2-4B1A-BF15-4F22A04C4EC4}" dt="2021-01-11T03:33:22.981" v="567"/>
          <ac:spMkLst>
            <pc:docMk/>
            <pc:sldMk cId="2409609221" sldId="332"/>
            <ac:spMk id="21" creationId="{8FC36903-3959-4183-A229-DC91AC2782F6}"/>
          </ac:spMkLst>
        </pc:spChg>
        <pc:spChg chg="add del mod">
          <ac:chgData name="Alfred Asterjadhi" userId="39de57b9-85c0-4fd1-aaac-8ca2b6560ad0" providerId="ADAL" clId="{E9045064-67C2-4B1A-BF15-4F22A04C4EC4}" dt="2021-01-11T03:33:31.828" v="572"/>
          <ac:spMkLst>
            <pc:docMk/>
            <pc:sldMk cId="2409609221" sldId="332"/>
            <ac:spMk id="22" creationId="{6BA799E2-31D4-4F12-B894-EEC98FC3E364}"/>
          </ac:spMkLst>
        </pc:spChg>
        <pc:spChg chg="add del mod">
          <ac:chgData name="Alfred Asterjadhi" userId="39de57b9-85c0-4fd1-aaac-8ca2b6560ad0" providerId="ADAL" clId="{E9045064-67C2-4B1A-BF15-4F22A04C4EC4}" dt="2021-01-11T03:33:31.828" v="572"/>
          <ac:spMkLst>
            <pc:docMk/>
            <pc:sldMk cId="2409609221" sldId="332"/>
            <ac:spMk id="23" creationId="{02C4C611-BB4F-4717-9DF7-ED0EE41B2A64}"/>
          </ac:spMkLst>
        </pc:spChg>
        <pc:spChg chg="add del mod">
          <ac:chgData name="Alfred Asterjadhi" userId="39de57b9-85c0-4fd1-aaac-8ca2b6560ad0" providerId="ADAL" clId="{E9045064-67C2-4B1A-BF15-4F22A04C4EC4}" dt="2021-01-11T03:33:31.828" v="572"/>
          <ac:spMkLst>
            <pc:docMk/>
            <pc:sldMk cId="2409609221" sldId="332"/>
            <ac:spMk id="24" creationId="{4DCC6467-9774-4C46-8D09-CF27C6C2C7CE}"/>
          </ac:spMkLst>
        </pc:spChg>
        <pc:spChg chg="add del mod">
          <ac:chgData name="Alfred Asterjadhi" userId="39de57b9-85c0-4fd1-aaac-8ca2b6560ad0" providerId="ADAL" clId="{E9045064-67C2-4B1A-BF15-4F22A04C4EC4}" dt="2021-01-11T03:33:31.828" v="572"/>
          <ac:spMkLst>
            <pc:docMk/>
            <pc:sldMk cId="2409609221" sldId="332"/>
            <ac:spMk id="25" creationId="{6FFA2054-3A17-4503-919A-23109FD7811E}"/>
          </ac:spMkLst>
        </pc:spChg>
        <pc:spChg chg="add del mod">
          <ac:chgData name="Alfred Asterjadhi" userId="39de57b9-85c0-4fd1-aaac-8ca2b6560ad0" providerId="ADAL" clId="{E9045064-67C2-4B1A-BF15-4F22A04C4EC4}" dt="2021-01-11T03:33:31.828" v="572"/>
          <ac:spMkLst>
            <pc:docMk/>
            <pc:sldMk cId="2409609221" sldId="332"/>
            <ac:spMk id="26" creationId="{2E47A312-908C-46B5-A66C-042D45978A94}"/>
          </ac:spMkLst>
        </pc:spChg>
        <pc:spChg chg="add del mod">
          <ac:chgData name="Alfred Asterjadhi" userId="39de57b9-85c0-4fd1-aaac-8ca2b6560ad0" providerId="ADAL" clId="{E9045064-67C2-4B1A-BF15-4F22A04C4EC4}" dt="2021-01-11T03:35:49.377" v="632"/>
          <ac:spMkLst>
            <pc:docMk/>
            <pc:sldMk cId="2409609221" sldId="332"/>
            <ac:spMk id="27" creationId="{8CE2C444-1A49-4E9A-9943-3DEA4D500C75}"/>
          </ac:spMkLst>
        </pc:spChg>
        <pc:spChg chg="add del mod">
          <ac:chgData name="Alfred Asterjadhi" userId="39de57b9-85c0-4fd1-aaac-8ca2b6560ad0" providerId="ADAL" clId="{E9045064-67C2-4B1A-BF15-4F22A04C4EC4}" dt="2021-01-11T03:35:49.377" v="632"/>
          <ac:spMkLst>
            <pc:docMk/>
            <pc:sldMk cId="2409609221" sldId="332"/>
            <ac:spMk id="28" creationId="{1AF063F6-B975-4F8A-A782-5F864504717C}"/>
          </ac:spMkLst>
        </pc:spChg>
        <pc:spChg chg="add del mod">
          <ac:chgData name="Alfred Asterjadhi" userId="39de57b9-85c0-4fd1-aaac-8ca2b6560ad0" providerId="ADAL" clId="{E9045064-67C2-4B1A-BF15-4F22A04C4EC4}" dt="2021-01-11T03:35:49.377" v="632"/>
          <ac:spMkLst>
            <pc:docMk/>
            <pc:sldMk cId="2409609221" sldId="332"/>
            <ac:spMk id="29" creationId="{0C1B2AAD-8625-4B7E-A382-12B28473F77F}"/>
          </ac:spMkLst>
        </pc:spChg>
        <pc:spChg chg="add del mod">
          <ac:chgData name="Alfred Asterjadhi" userId="39de57b9-85c0-4fd1-aaac-8ca2b6560ad0" providerId="ADAL" clId="{E9045064-67C2-4B1A-BF15-4F22A04C4EC4}" dt="2021-01-11T03:35:49.377" v="632"/>
          <ac:spMkLst>
            <pc:docMk/>
            <pc:sldMk cId="2409609221" sldId="332"/>
            <ac:spMk id="30" creationId="{5F9C2AE3-84F1-45AD-BF9C-B8C5C92AF0C3}"/>
          </ac:spMkLst>
        </pc:spChg>
        <pc:spChg chg="add del mod">
          <ac:chgData name="Alfred Asterjadhi" userId="39de57b9-85c0-4fd1-aaac-8ca2b6560ad0" providerId="ADAL" clId="{E9045064-67C2-4B1A-BF15-4F22A04C4EC4}" dt="2021-01-11T03:35:49.377" v="632"/>
          <ac:spMkLst>
            <pc:docMk/>
            <pc:sldMk cId="2409609221" sldId="332"/>
            <ac:spMk id="31" creationId="{F9D4BDA4-2364-47C9-BA55-0139F3376AF3}"/>
          </ac:spMkLst>
        </pc:spChg>
      </pc:sldChg>
      <pc:sldMasterChg chg="modSp">
        <pc:chgData name="Alfred Asterjadhi" userId="39de57b9-85c0-4fd1-aaac-8ca2b6560ad0" providerId="ADAL" clId="{E9045064-67C2-4B1A-BF15-4F22A04C4EC4}" dt="2021-01-11T03:07:26.695" v="1" actId="20577"/>
        <pc:sldMasterMkLst>
          <pc:docMk/>
          <pc:sldMasterMk cId="0" sldId="2147483648"/>
        </pc:sldMasterMkLst>
        <pc:spChg chg="mod">
          <ac:chgData name="Alfred Asterjadhi" userId="39de57b9-85c0-4fd1-aaac-8ca2b6560ad0" providerId="ADAL" clId="{E9045064-67C2-4B1A-BF15-4F22A04C4EC4}" dt="2021-01-11T03:07:26.695" v="1" actId="20577"/>
          <ac:spMkLst>
            <pc:docMk/>
            <pc:sldMasterMk cId="0" sldId="2147483648"/>
            <ac:spMk id="10" creationId="{00000000-0000-0000-0000-000000000000}"/>
          </ac:spMkLst>
        </pc:spChg>
      </pc:sldMasterChg>
    </pc:docChg>
  </pc:docChgLst>
  <pc:docChgLst>
    <pc:chgData name="Alfred Asterjadhi" userId="39de57b9-85c0-4fd1-aaac-8ca2b6560ad0" providerId="ADAL" clId="{BE754A84-70C3-4888-8420-055C327C2C9E}"/>
    <pc:docChg chg="undo modSld modMainMaster">
      <pc:chgData name="Alfred Asterjadhi" userId="39de57b9-85c0-4fd1-aaac-8ca2b6560ad0" providerId="ADAL" clId="{BE754A84-70C3-4888-8420-055C327C2C9E}" dt="2021-01-11T15:09:31.860" v="186" actId="20577"/>
      <pc:docMkLst>
        <pc:docMk/>
      </pc:docMkLst>
      <pc:sldChg chg="modSp">
        <pc:chgData name="Alfred Asterjadhi" userId="39de57b9-85c0-4fd1-aaac-8ca2b6560ad0" providerId="ADAL" clId="{BE754A84-70C3-4888-8420-055C327C2C9E}" dt="2021-01-11T14:52:56.604" v="168" actId="20577"/>
        <pc:sldMkLst>
          <pc:docMk/>
          <pc:sldMk cId="132832093" sldId="267"/>
        </pc:sldMkLst>
        <pc:spChg chg="mod">
          <ac:chgData name="Alfred Asterjadhi" userId="39de57b9-85c0-4fd1-aaac-8ca2b6560ad0" providerId="ADAL" clId="{BE754A84-70C3-4888-8420-055C327C2C9E}" dt="2021-01-11T14:52:56.604" v="168" actId="20577"/>
          <ac:spMkLst>
            <pc:docMk/>
            <pc:sldMk cId="132832093" sldId="267"/>
            <ac:spMk id="3" creationId="{00000000-0000-0000-0000-000000000000}"/>
          </ac:spMkLst>
        </pc:spChg>
      </pc:sldChg>
      <pc:sldChg chg="modSp">
        <pc:chgData name="Alfred Asterjadhi" userId="39de57b9-85c0-4fd1-aaac-8ca2b6560ad0" providerId="ADAL" clId="{BE754A84-70C3-4888-8420-055C327C2C9E}" dt="2021-01-11T15:09:31.860" v="186" actId="20577"/>
        <pc:sldMkLst>
          <pc:docMk/>
          <pc:sldMk cId="1908471061" sldId="328"/>
        </pc:sldMkLst>
        <pc:spChg chg="mod">
          <ac:chgData name="Alfred Asterjadhi" userId="39de57b9-85c0-4fd1-aaac-8ca2b6560ad0" providerId="ADAL" clId="{BE754A84-70C3-4888-8420-055C327C2C9E}" dt="2021-01-11T15:09:31.860" v="186" actId="20577"/>
          <ac:spMkLst>
            <pc:docMk/>
            <pc:sldMk cId="1908471061" sldId="328"/>
            <ac:spMk id="3" creationId="{3EF9BE80-D462-4B64-8448-3B553445EDCF}"/>
          </ac:spMkLst>
        </pc:spChg>
      </pc:sldChg>
      <pc:sldMasterChg chg="modSp">
        <pc:chgData name="Alfred Asterjadhi" userId="39de57b9-85c0-4fd1-aaac-8ca2b6560ad0" providerId="ADAL" clId="{BE754A84-70C3-4888-8420-055C327C2C9E}" dt="2021-01-11T14:51:05.180" v="1" actId="20577"/>
        <pc:sldMasterMkLst>
          <pc:docMk/>
          <pc:sldMasterMk cId="0" sldId="2147483648"/>
        </pc:sldMasterMkLst>
        <pc:spChg chg="mod">
          <ac:chgData name="Alfred Asterjadhi" userId="39de57b9-85c0-4fd1-aaac-8ca2b6560ad0" providerId="ADAL" clId="{BE754A84-70C3-4888-8420-055C327C2C9E}" dt="2021-01-11T14:51:05.180" v="1" actId="20577"/>
          <ac:spMkLst>
            <pc:docMk/>
            <pc:sldMasterMk cId="0" sldId="2147483648"/>
            <ac:spMk id="10" creationId="{00000000-0000-0000-0000-000000000000}"/>
          </ac:spMkLst>
        </pc:spChg>
      </pc:sldMasterChg>
    </pc:docChg>
  </pc:docChgLst>
  <pc:docChgLst>
    <pc:chgData name="Alfred Asterjadhi" userId="39de57b9-85c0-4fd1-aaac-8ca2b6560ad0" providerId="ADAL" clId="{69F70A5C-F45C-4CE0-8E99-593A3325F255}"/>
    <pc:docChg chg="undo custSel addSld delSld modSld modMainMaster">
      <pc:chgData name="Alfred Asterjadhi" userId="39de57b9-85c0-4fd1-aaac-8ca2b6560ad0" providerId="ADAL" clId="{69F70A5C-F45C-4CE0-8E99-593A3325F255}" dt="2021-02-09T16:18:42.917" v="214"/>
      <pc:docMkLst>
        <pc:docMk/>
      </pc:docMkLst>
      <pc:sldChg chg="modSp mod">
        <pc:chgData name="Alfred Asterjadhi" userId="39de57b9-85c0-4fd1-aaac-8ca2b6560ad0" providerId="ADAL" clId="{69F70A5C-F45C-4CE0-8E99-593A3325F255}" dt="2021-02-09T16:18:08.109" v="197" actId="20577"/>
        <pc:sldMkLst>
          <pc:docMk/>
          <pc:sldMk cId="0" sldId="256"/>
        </pc:sldMkLst>
        <pc:spChg chg="mod">
          <ac:chgData name="Alfred Asterjadhi" userId="39de57b9-85c0-4fd1-aaac-8ca2b6560ad0" providerId="ADAL" clId="{69F70A5C-F45C-4CE0-8E99-593A3325F255}" dt="2021-02-09T16:18:08.109" v="197" actId="20577"/>
          <ac:spMkLst>
            <pc:docMk/>
            <pc:sldMk cId="0" sldId="256"/>
            <ac:spMk id="6" creationId="{00000000-0000-0000-0000-000000000000}"/>
          </ac:spMkLst>
        </pc:spChg>
        <pc:spChg chg="mod">
          <ac:chgData name="Alfred Asterjadhi" userId="39de57b9-85c0-4fd1-aaac-8ca2b6560ad0" providerId="ADAL" clId="{69F70A5C-F45C-4CE0-8E99-593A3325F255}" dt="2021-02-09T15:56:15.314" v="34" actId="20577"/>
          <ac:spMkLst>
            <pc:docMk/>
            <pc:sldMk cId="0" sldId="256"/>
            <ac:spMk id="3073" creationId="{00000000-0000-0000-0000-000000000000}"/>
          </ac:spMkLst>
        </pc:spChg>
        <pc:spChg chg="mod">
          <ac:chgData name="Alfred Asterjadhi" userId="39de57b9-85c0-4fd1-aaac-8ca2b6560ad0" providerId="ADAL" clId="{69F70A5C-F45C-4CE0-8E99-593A3325F255}" dt="2021-02-09T15:56:05.557" v="28" actId="20577"/>
          <ac:spMkLst>
            <pc:docMk/>
            <pc:sldMk cId="0" sldId="256"/>
            <ac:spMk id="3074" creationId="{00000000-0000-0000-0000-000000000000}"/>
          </ac:spMkLst>
        </pc:spChg>
      </pc:sldChg>
      <pc:sldChg chg="modSp mod">
        <pc:chgData name="Alfred Asterjadhi" userId="39de57b9-85c0-4fd1-aaac-8ca2b6560ad0" providerId="ADAL" clId="{69F70A5C-F45C-4CE0-8E99-593A3325F255}" dt="2021-02-09T16:18:13.302" v="198"/>
        <pc:sldMkLst>
          <pc:docMk/>
          <pc:sldMk cId="0" sldId="257"/>
        </pc:sldMkLst>
        <pc:spChg chg="mod">
          <ac:chgData name="Alfred Asterjadhi" userId="39de57b9-85c0-4fd1-aaac-8ca2b6560ad0" providerId="ADAL" clId="{69F70A5C-F45C-4CE0-8E99-593A3325F255}" dt="2021-02-09T16:18:13.302" v="198"/>
          <ac:spMkLst>
            <pc:docMk/>
            <pc:sldMk cId="0" sldId="257"/>
            <ac:spMk id="7" creationId="{4565958B-DD30-4EE7-AF20-DC550898176B}"/>
          </ac:spMkLst>
        </pc:spChg>
        <pc:spChg chg="mod">
          <ac:chgData name="Alfred Asterjadhi" userId="39de57b9-85c0-4fd1-aaac-8ca2b6560ad0" providerId="ADAL" clId="{69F70A5C-F45C-4CE0-8E99-593A3325F255}" dt="2021-02-09T15:56:50.698" v="47" actId="20577"/>
          <ac:spMkLst>
            <pc:docMk/>
            <pc:sldMk cId="0" sldId="257"/>
            <ac:spMk id="4098" creationId="{00000000-0000-0000-0000-000000000000}"/>
          </ac:spMkLst>
        </pc:spChg>
      </pc:sldChg>
      <pc:sldChg chg="modSp">
        <pc:chgData name="Alfred Asterjadhi" userId="39de57b9-85c0-4fd1-aaac-8ca2b6560ad0" providerId="ADAL" clId="{69F70A5C-F45C-4CE0-8E99-593A3325F255}" dt="2021-02-09T16:18:15.024" v="199"/>
        <pc:sldMkLst>
          <pc:docMk/>
          <pc:sldMk cId="3254182675" sldId="258"/>
        </pc:sldMkLst>
        <pc:spChg chg="mod">
          <ac:chgData name="Alfred Asterjadhi" userId="39de57b9-85c0-4fd1-aaac-8ca2b6560ad0" providerId="ADAL" clId="{69F70A5C-F45C-4CE0-8E99-593A3325F255}" dt="2021-02-09T16:18:15.024" v="199"/>
          <ac:spMkLst>
            <pc:docMk/>
            <pc:sldMk cId="3254182675" sldId="258"/>
            <ac:spMk id="7" creationId="{4F62ADF5-BC8B-4EF4-B4E8-C355611EECFF}"/>
          </ac:spMkLst>
        </pc:spChg>
      </pc:sldChg>
      <pc:sldChg chg="modSp">
        <pc:chgData name="Alfred Asterjadhi" userId="39de57b9-85c0-4fd1-aaac-8ca2b6560ad0" providerId="ADAL" clId="{69F70A5C-F45C-4CE0-8E99-593A3325F255}" dt="2021-02-09T16:18:17.455" v="200"/>
        <pc:sldMkLst>
          <pc:docMk/>
          <pc:sldMk cId="3136880362" sldId="260"/>
        </pc:sldMkLst>
        <pc:spChg chg="mod">
          <ac:chgData name="Alfred Asterjadhi" userId="39de57b9-85c0-4fd1-aaac-8ca2b6560ad0" providerId="ADAL" clId="{69F70A5C-F45C-4CE0-8E99-593A3325F255}" dt="2021-02-09T16:18:17.455" v="200"/>
          <ac:spMkLst>
            <pc:docMk/>
            <pc:sldMk cId="3136880362" sldId="260"/>
            <ac:spMk id="7" creationId="{733EE7F5-4D25-4915-8021-FD9EE23E2C32}"/>
          </ac:spMkLst>
        </pc:spChg>
      </pc:sldChg>
      <pc:sldChg chg="modSp">
        <pc:chgData name="Alfred Asterjadhi" userId="39de57b9-85c0-4fd1-aaac-8ca2b6560ad0" providerId="ADAL" clId="{69F70A5C-F45C-4CE0-8E99-593A3325F255}" dt="2021-02-09T16:18:20.767" v="202"/>
        <pc:sldMkLst>
          <pc:docMk/>
          <pc:sldMk cId="1676196551" sldId="261"/>
        </pc:sldMkLst>
        <pc:spChg chg="mod">
          <ac:chgData name="Alfred Asterjadhi" userId="39de57b9-85c0-4fd1-aaac-8ca2b6560ad0" providerId="ADAL" clId="{69F70A5C-F45C-4CE0-8E99-593A3325F255}" dt="2021-02-09T16:18:20.767" v="202"/>
          <ac:spMkLst>
            <pc:docMk/>
            <pc:sldMk cId="1676196551" sldId="261"/>
            <ac:spMk id="7" creationId="{0A0F1EBF-63A8-4C75-8DB7-0D8CD44D0896}"/>
          </ac:spMkLst>
        </pc:spChg>
      </pc:sldChg>
      <pc:sldChg chg="modSp">
        <pc:chgData name="Alfred Asterjadhi" userId="39de57b9-85c0-4fd1-aaac-8ca2b6560ad0" providerId="ADAL" clId="{69F70A5C-F45C-4CE0-8E99-593A3325F255}" dt="2021-02-09T16:18:22.388" v="203"/>
        <pc:sldMkLst>
          <pc:docMk/>
          <pc:sldMk cId="2927177891" sldId="263"/>
        </pc:sldMkLst>
        <pc:spChg chg="mod">
          <ac:chgData name="Alfred Asterjadhi" userId="39de57b9-85c0-4fd1-aaac-8ca2b6560ad0" providerId="ADAL" clId="{69F70A5C-F45C-4CE0-8E99-593A3325F255}" dt="2021-02-09T16:18:22.388" v="203"/>
          <ac:spMkLst>
            <pc:docMk/>
            <pc:sldMk cId="2927177891" sldId="263"/>
            <ac:spMk id="9" creationId="{4BB4CFD1-21C6-467E-AB6E-3577A473F86D}"/>
          </ac:spMkLst>
        </pc:spChg>
      </pc:sldChg>
      <pc:sldChg chg="modSp">
        <pc:chgData name="Alfred Asterjadhi" userId="39de57b9-85c0-4fd1-aaac-8ca2b6560ad0" providerId="ADAL" clId="{69F70A5C-F45C-4CE0-8E99-593A3325F255}" dt="2021-02-09T16:18:24.571" v="204"/>
        <pc:sldMkLst>
          <pc:docMk/>
          <pc:sldMk cId="4277600907" sldId="264"/>
        </pc:sldMkLst>
        <pc:spChg chg="mod">
          <ac:chgData name="Alfred Asterjadhi" userId="39de57b9-85c0-4fd1-aaac-8ca2b6560ad0" providerId="ADAL" clId="{69F70A5C-F45C-4CE0-8E99-593A3325F255}" dt="2021-02-09T16:18:24.571" v="204"/>
          <ac:spMkLst>
            <pc:docMk/>
            <pc:sldMk cId="4277600907" sldId="264"/>
            <ac:spMk id="8" creationId="{B2C4C695-AFB3-4956-B721-DB0805BA0685}"/>
          </ac:spMkLst>
        </pc:spChg>
      </pc:sldChg>
      <pc:sldChg chg="modSp">
        <pc:chgData name="Alfred Asterjadhi" userId="39de57b9-85c0-4fd1-aaac-8ca2b6560ad0" providerId="ADAL" clId="{69F70A5C-F45C-4CE0-8E99-593A3325F255}" dt="2021-02-09T16:18:26.334" v="205"/>
        <pc:sldMkLst>
          <pc:docMk/>
          <pc:sldMk cId="2436815634" sldId="265"/>
        </pc:sldMkLst>
        <pc:spChg chg="mod">
          <ac:chgData name="Alfred Asterjadhi" userId="39de57b9-85c0-4fd1-aaac-8ca2b6560ad0" providerId="ADAL" clId="{69F70A5C-F45C-4CE0-8E99-593A3325F255}" dt="2021-02-09T16:18:26.334" v="205"/>
          <ac:spMkLst>
            <pc:docMk/>
            <pc:sldMk cId="2436815634" sldId="265"/>
            <ac:spMk id="9" creationId="{535943CE-0A57-43F4-9844-46B4091CBC16}"/>
          </ac:spMkLst>
        </pc:spChg>
      </pc:sldChg>
      <pc:sldChg chg="modSp">
        <pc:chgData name="Alfred Asterjadhi" userId="39de57b9-85c0-4fd1-aaac-8ca2b6560ad0" providerId="ADAL" clId="{69F70A5C-F45C-4CE0-8E99-593A3325F255}" dt="2021-02-09T16:18:28.048" v="206"/>
        <pc:sldMkLst>
          <pc:docMk/>
          <pc:sldMk cId="2400177835" sldId="266"/>
        </pc:sldMkLst>
        <pc:spChg chg="mod">
          <ac:chgData name="Alfred Asterjadhi" userId="39de57b9-85c0-4fd1-aaac-8ca2b6560ad0" providerId="ADAL" clId="{69F70A5C-F45C-4CE0-8E99-593A3325F255}" dt="2021-02-09T16:18:28.048" v="206"/>
          <ac:spMkLst>
            <pc:docMk/>
            <pc:sldMk cId="2400177835" sldId="266"/>
            <ac:spMk id="8" creationId="{C5505616-1CE2-43B4-878B-31634EEB6CA7}"/>
          </ac:spMkLst>
        </pc:spChg>
      </pc:sldChg>
      <pc:sldChg chg="modSp mod">
        <pc:chgData name="Alfred Asterjadhi" userId="39de57b9-85c0-4fd1-aaac-8ca2b6560ad0" providerId="ADAL" clId="{69F70A5C-F45C-4CE0-8E99-593A3325F255}" dt="2021-02-09T16:18:36.217" v="211"/>
        <pc:sldMkLst>
          <pc:docMk/>
          <pc:sldMk cId="132832093" sldId="267"/>
        </pc:sldMkLst>
        <pc:spChg chg="mod">
          <ac:chgData name="Alfred Asterjadhi" userId="39de57b9-85c0-4fd1-aaac-8ca2b6560ad0" providerId="ADAL" clId="{69F70A5C-F45C-4CE0-8E99-593A3325F255}" dt="2021-02-09T15:58:07.633" v="50" actId="20577"/>
          <ac:spMkLst>
            <pc:docMk/>
            <pc:sldMk cId="132832093" sldId="267"/>
            <ac:spMk id="3" creationId="{00000000-0000-0000-0000-000000000000}"/>
          </ac:spMkLst>
        </pc:spChg>
        <pc:spChg chg="mod">
          <ac:chgData name="Alfred Asterjadhi" userId="39de57b9-85c0-4fd1-aaac-8ca2b6560ad0" providerId="ADAL" clId="{69F70A5C-F45C-4CE0-8E99-593A3325F255}" dt="2021-02-09T16:18:36.217" v="211"/>
          <ac:spMkLst>
            <pc:docMk/>
            <pc:sldMk cId="132832093" sldId="267"/>
            <ac:spMk id="7" creationId="{C00CAC69-BF6D-4936-9CE0-D96F88ACD748}"/>
          </ac:spMkLst>
        </pc:spChg>
      </pc:sldChg>
      <pc:sldChg chg="modSp">
        <pc:chgData name="Alfred Asterjadhi" userId="39de57b9-85c0-4fd1-aaac-8ca2b6560ad0" providerId="ADAL" clId="{69F70A5C-F45C-4CE0-8E99-593A3325F255}" dt="2021-02-09T16:18:29.597" v="207"/>
        <pc:sldMkLst>
          <pc:docMk/>
          <pc:sldMk cId="3387863760" sldId="270"/>
        </pc:sldMkLst>
        <pc:spChg chg="mod">
          <ac:chgData name="Alfred Asterjadhi" userId="39de57b9-85c0-4fd1-aaac-8ca2b6560ad0" providerId="ADAL" clId="{69F70A5C-F45C-4CE0-8E99-593A3325F255}" dt="2021-02-09T16:18:29.597" v="207"/>
          <ac:spMkLst>
            <pc:docMk/>
            <pc:sldMk cId="3387863760" sldId="270"/>
            <ac:spMk id="8" creationId="{B1C9D975-9B89-429E-A2AD-175C2CE0D83A}"/>
          </ac:spMkLst>
        </pc:spChg>
      </pc:sldChg>
      <pc:sldChg chg="delSp modSp mod">
        <pc:chgData name="Alfred Asterjadhi" userId="39de57b9-85c0-4fd1-aaac-8ca2b6560ad0" providerId="ADAL" clId="{69F70A5C-F45C-4CE0-8E99-593A3325F255}" dt="2021-02-09T16:18:38.521" v="212"/>
        <pc:sldMkLst>
          <pc:docMk/>
          <pc:sldMk cId="2243228416" sldId="299"/>
        </pc:sldMkLst>
        <pc:spChg chg="mod">
          <ac:chgData name="Alfred Asterjadhi" userId="39de57b9-85c0-4fd1-aaac-8ca2b6560ad0" providerId="ADAL" clId="{69F70A5C-F45C-4CE0-8E99-593A3325F255}" dt="2021-02-09T16:16:57.329" v="163" actId="14100"/>
          <ac:spMkLst>
            <pc:docMk/>
            <pc:sldMk cId="2243228416" sldId="299"/>
            <ac:spMk id="3" creationId="{3857177C-4F12-41D1-AB93-6925069E5DB9}"/>
          </ac:spMkLst>
        </pc:spChg>
        <pc:spChg chg="mod">
          <ac:chgData name="Alfred Asterjadhi" userId="39de57b9-85c0-4fd1-aaac-8ca2b6560ad0" providerId="ADAL" clId="{69F70A5C-F45C-4CE0-8E99-593A3325F255}" dt="2021-02-09T16:18:38.521" v="212"/>
          <ac:spMkLst>
            <pc:docMk/>
            <pc:sldMk cId="2243228416" sldId="299"/>
            <ac:spMk id="8" creationId="{ADA0A8BA-AA59-4AB6-9BD0-89E3B2E275F5}"/>
          </ac:spMkLst>
        </pc:spChg>
        <pc:spChg chg="mod">
          <ac:chgData name="Alfred Asterjadhi" userId="39de57b9-85c0-4fd1-aaac-8ca2b6560ad0" providerId="ADAL" clId="{69F70A5C-F45C-4CE0-8E99-593A3325F255}" dt="2021-02-09T16:17:18.897" v="174" actId="20577"/>
          <ac:spMkLst>
            <pc:docMk/>
            <pc:sldMk cId="2243228416" sldId="299"/>
            <ac:spMk id="17" creationId="{442A1050-6527-4B2E-A943-E125D6B48B52}"/>
          </ac:spMkLst>
        </pc:spChg>
        <pc:spChg chg="del">
          <ac:chgData name="Alfred Asterjadhi" userId="39de57b9-85c0-4fd1-aaac-8ca2b6560ad0" providerId="ADAL" clId="{69F70A5C-F45C-4CE0-8E99-593A3325F255}" dt="2021-02-09T16:01:51.477" v="64" actId="478"/>
          <ac:spMkLst>
            <pc:docMk/>
            <pc:sldMk cId="2243228416" sldId="299"/>
            <ac:spMk id="18" creationId="{85E9751F-9C9F-433F-B45B-75AD3CEE784B}"/>
          </ac:spMkLst>
        </pc:spChg>
      </pc:sldChg>
      <pc:sldChg chg="modSp">
        <pc:chgData name="Alfred Asterjadhi" userId="39de57b9-85c0-4fd1-aaac-8ca2b6560ad0" providerId="ADAL" clId="{69F70A5C-F45C-4CE0-8E99-593A3325F255}" dt="2021-02-09T16:18:42.917" v="214"/>
        <pc:sldMkLst>
          <pc:docMk/>
          <pc:sldMk cId="1677969607" sldId="323"/>
        </pc:sldMkLst>
        <pc:spChg chg="mod">
          <ac:chgData name="Alfred Asterjadhi" userId="39de57b9-85c0-4fd1-aaac-8ca2b6560ad0" providerId="ADAL" clId="{69F70A5C-F45C-4CE0-8E99-593A3325F255}" dt="2021-02-09T16:18:42.917" v="214"/>
          <ac:spMkLst>
            <pc:docMk/>
            <pc:sldMk cId="1677969607" sldId="323"/>
            <ac:spMk id="7" creationId="{247ADCDE-7164-400D-8B27-4BAED4FE7810}"/>
          </ac:spMkLst>
        </pc:spChg>
      </pc:sldChg>
      <pc:sldChg chg="del">
        <pc:chgData name="Alfred Asterjadhi" userId="39de57b9-85c0-4fd1-aaac-8ca2b6560ad0" providerId="ADAL" clId="{69F70A5C-F45C-4CE0-8E99-593A3325F255}" dt="2021-02-09T16:17:41.031" v="175" actId="47"/>
        <pc:sldMkLst>
          <pc:docMk/>
          <pc:sldMk cId="596865926" sldId="324"/>
        </pc:sldMkLst>
      </pc:sldChg>
      <pc:sldChg chg="del">
        <pc:chgData name="Alfred Asterjadhi" userId="39de57b9-85c0-4fd1-aaac-8ca2b6560ad0" providerId="ADAL" clId="{69F70A5C-F45C-4CE0-8E99-593A3325F255}" dt="2021-02-09T16:17:42.063" v="176" actId="47"/>
        <pc:sldMkLst>
          <pc:docMk/>
          <pc:sldMk cId="3464474659" sldId="325"/>
        </pc:sldMkLst>
      </pc:sldChg>
      <pc:sldChg chg="del">
        <pc:chgData name="Alfred Asterjadhi" userId="39de57b9-85c0-4fd1-aaac-8ca2b6560ad0" providerId="ADAL" clId="{69F70A5C-F45C-4CE0-8E99-593A3325F255}" dt="2021-02-09T16:17:42.918" v="177" actId="47"/>
        <pc:sldMkLst>
          <pc:docMk/>
          <pc:sldMk cId="3263408447" sldId="326"/>
        </pc:sldMkLst>
      </pc:sldChg>
      <pc:sldChg chg="del">
        <pc:chgData name="Alfred Asterjadhi" userId="39de57b9-85c0-4fd1-aaac-8ca2b6560ad0" providerId="ADAL" clId="{69F70A5C-F45C-4CE0-8E99-593A3325F255}" dt="2021-02-09T16:17:43.804" v="178" actId="47"/>
        <pc:sldMkLst>
          <pc:docMk/>
          <pc:sldMk cId="1491866732" sldId="327"/>
        </pc:sldMkLst>
      </pc:sldChg>
      <pc:sldChg chg="modSp">
        <pc:chgData name="Alfred Asterjadhi" userId="39de57b9-85c0-4fd1-aaac-8ca2b6560ad0" providerId="ADAL" clId="{69F70A5C-F45C-4CE0-8E99-593A3325F255}" dt="2021-02-09T16:18:19.086" v="201"/>
        <pc:sldMkLst>
          <pc:docMk/>
          <pc:sldMk cId="1908471061" sldId="328"/>
        </pc:sldMkLst>
        <pc:spChg chg="mod">
          <ac:chgData name="Alfred Asterjadhi" userId="39de57b9-85c0-4fd1-aaac-8ca2b6560ad0" providerId="ADAL" clId="{69F70A5C-F45C-4CE0-8E99-593A3325F255}" dt="2021-02-09T16:18:19.086" v="201"/>
          <ac:spMkLst>
            <pc:docMk/>
            <pc:sldMk cId="1908471061" sldId="328"/>
            <ac:spMk id="6" creationId="{FCA6EDD1-4720-45B9-8B18-08C7AF47C492}"/>
          </ac:spMkLst>
        </pc:spChg>
      </pc:sldChg>
      <pc:sldChg chg="del">
        <pc:chgData name="Alfred Asterjadhi" userId="39de57b9-85c0-4fd1-aaac-8ca2b6560ad0" providerId="ADAL" clId="{69F70A5C-F45C-4CE0-8E99-593A3325F255}" dt="2021-02-09T16:17:44.706" v="179" actId="47"/>
        <pc:sldMkLst>
          <pc:docMk/>
          <pc:sldMk cId="2064304001" sldId="329"/>
        </pc:sldMkLst>
      </pc:sldChg>
      <pc:sldChg chg="modSp">
        <pc:chgData name="Alfred Asterjadhi" userId="39de57b9-85c0-4fd1-aaac-8ca2b6560ad0" providerId="ADAL" clId="{69F70A5C-F45C-4CE0-8E99-593A3325F255}" dt="2021-02-09T16:18:31.231" v="208"/>
        <pc:sldMkLst>
          <pc:docMk/>
          <pc:sldMk cId="15571502" sldId="330"/>
        </pc:sldMkLst>
        <pc:spChg chg="mod">
          <ac:chgData name="Alfred Asterjadhi" userId="39de57b9-85c0-4fd1-aaac-8ca2b6560ad0" providerId="ADAL" clId="{69F70A5C-F45C-4CE0-8E99-593A3325F255}" dt="2021-02-09T16:18:31.231" v="208"/>
          <ac:spMkLst>
            <pc:docMk/>
            <pc:sldMk cId="15571502" sldId="330"/>
            <ac:spMk id="6" creationId="{5C48BDE3-7807-417F-A4F1-5356D38590CA}"/>
          </ac:spMkLst>
        </pc:spChg>
      </pc:sldChg>
      <pc:sldChg chg="modSp">
        <pc:chgData name="Alfred Asterjadhi" userId="39de57b9-85c0-4fd1-aaac-8ca2b6560ad0" providerId="ADAL" clId="{69F70A5C-F45C-4CE0-8E99-593A3325F255}" dt="2021-02-09T16:18:32.767" v="209"/>
        <pc:sldMkLst>
          <pc:docMk/>
          <pc:sldMk cId="3200711991" sldId="331"/>
        </pc:sldMkLst>
        <pc:spChg chg="mod">
          <ac:chgData name="Alfred Asterjadhi" userId="39de57b9-85c0-4fd1-aaac-8ca2b6560ad0" providerId="ADAL" clId="{69F70A5C-F45C-4CE0-8E99-593A3325F255}" dt="2021-02-09T16:18:32.767" v="209"/>
          <ac:spMkLst>
            <pc:docMk/>
            <pc:sldMk cId="3200711991" sldId="331"/>
            <ac:spMk id="6" creationId="{C3BF5992-FFFD-4B64-900D-0590BA3C03CE}"/>
          </ac:spMkLst>
        </pc:spChg>
      </pc:sldChg>
      <pc:sldChg chg="modSp">
        <pc:chgData name="Alfred Asterjadhi" userId="39de57b9-85c0-4fd1-aaac-8ca2b6560ad0" providerId="ADAL" clId="{69F70A5C-F45C-4CE0-8E99-593A3325F255}" dt="2021-02-09T16:18:34.478" v="210"/>
        <pc:sldMkLst>
          <pc:docMk/>
          <pc:sldMk cId="2409609221" sldId="332"/>
        </pc:sldMkLst>
        <pc:spChg chg="mod">
          <ac:chgData name="Alfred Asterjadhi" userId="39de57b9-85c0-4fd1-aaac-8ca2b6560ad0" providerId="ADAL" clId="{69F70A5C-F45C-4CE0-8E99-593A3325F255}" dt="2021-02-09T16:18:34.478" v="210"/>
          <ac:spMkLst>
            <pc:docMk/>
            <pc:sldMk cId="2409609221" sldId="332"/>
            <ac:spMk id="6" creationId="{2B4D6F20-084B-4EE9-AD6D-290838010348}"/>
          </ac:spMkLst>
        </pc:spChg>
      </pc:sldChg>
      <pc:sldChg chg="modSp new">
        <pc:chgData name="Alfred Asterjadhi" userId="39de57b9-85c0-4fd1-aaac-8ca2b6560ad0" providerId="ADAL" clId="{69F70A5C-F45C-4CE0-8E99-593A3325F255}" dt="2021-02-09T16:18:40.272" v="213"/>
        <pc:sldMkLst>
          <pc:docMk/>
          <pc:sldMk cId="2787904785" sldId="333"/>
        </pc:sldMkLst>
        <pc:spChg chg="mod">
          <ac:chgData name="Alfred Asterjadhi" userId="39de57b9-85c0-4fd1-aaac-8ca2b6560ad0" providerId="ADAL" clId="{69F70A5C-F45C-4CE0-8E99-593A3325F255}" dt="2021-02-09T16:18:40.272" v="213"/>
          <ac:spMkLst>
            <pc:docMk/>
            <pc:sldMk cId="2787904785" sldId="333"/>
            <ac:spMk id="6" creationId="{48671B1A-9F14-480B-994B-6EB670BC6E7F}"/>
          </ac:spMkLst>
        </pc:spChg>
      </pc:sldChg>
      <pc:sldMasterChg chg="modSp mod">
        <pc:chgData name="Alfred Asterjadhi" userId="39de57b9-85c0-4fd1-aaac-8ca2b6560ad0" providerId="ADAL" clId="{69F70A5C-F45C-4CE0-8E99-593A3325F255}" dt="2021-02-09T15:55:41.068" v="16" actId="20577"/>
        <pc:sldMasterMkLst>
          <pc:docMk/>
          <pc:sldMasterMk cId="0" sldId="2147483648"/>
        </pc:sldMasterMkLst>
        <pc:spChg chg="mod">
          <ac:chgData name="Alfred Asterjadhi" userId="39de57b9-85c0-4fd1-aaac-8ca2b6560ad0" providerId="ADAL" clId="{69F70A5C-F45C-4CE0-8E99-593A3325F255}" dt="2021-02-09T15:55:41.068" v="16" actId="20577"/>
          <ac:spMkLst>
            <pc:docMk/>
            <pc:sldMasterMk cId="0" sldId="2147483648"/>
            <ac:spMk id="10" creationId="{00000000-0000-0000-0000-000000000000}"/>
          </ac:spMkLst>
        </pc:spChg>
        <pc:spChg chg="mod">
          <ac:chgData name="Alfred Asterjadhi" userId="39de57b9-85c0-4fd1-aaac-8ca2b6560ad0" providerId="ADAL" clId="{69F70A5C-F45C-4CE0-8E99-593A3325F255}" dt="2021-02-09T15:55:30.514" v="9" actId="20577"/>
          <ac:spMkLst>
            <pc:docMk/>
            <pc:sldMasterMk cId="0" sldId="2147483648"/>
            <ac:spMk id="1027" creationId="{00000000-0000-0000-0000-000000000000}"/>
          </ac:spMkLst>
        </pc:spChg>
      </pc:sldMasterChg>
    </pc:docChg>
  </pc:docChgLst>
  <pc:docChgLst>
    <pc:chgData name="Alfred Asterjadhi" userId="39de57b9-85c0-4fd1-aaac-8ca2b6560ad0" providerId="ADAL" clId="{E1913768-674D-44BD-96B7-613C13A8F211}"/>
    <pc:docChg chg="undo custSel addSld delSld modSld modMainMaster">
      <pc:chgData name="Alfred Asterjadhi" userId="39de57b9-85c0-4fd1-aaac-8ca2b6560ad0" providerId="ADAL" clId="{E1913768-674D-44BD-96B7-613C13A8F211}" dt="2021-01-15T16:22:08.897" v="1023" actId="13926"/>
      <pc:docMkLst>
        <pc:docMk/>
      </pc:docMkLst>
      <pc:sldChg chg="modSp">
        <pc:chgData name="Alfred Asterjadhi" userId="39de57b9-85c0-4fd1-aaac-8ca2b6560ad0" providerId="ADAL" clId="{E1913768-674D-44BD-96B7-613C13A8F211}" dt="2021-01-15T16:21:31.357" v="1006" actId="113"/>
        <pc:sldMkLst>
          <pc:docMk/>
          <pc:sldMk cId="596865926" sldId="324"/>
        </pc:sldMkLst>
        <pc:spChg chg="mod">
          <ac:chgData name="Alfred Asterjadhi" userId="39de57b9-85c0-4fd1-aaac-8ca2b6560ad0" providerId="ADAL" clId="{E1913768-674D-44BD-96B7-613C13A8F211}" dt="2021-01-15T16:21:31.357" v="1006" actId="113"/>
          <ac:spMkLst>
            <pc:docMk/>
            <pc:sldMk cId="596865926" sldId="324"/>
            <ac:spMk id="3" creationId="{D3245099-458D-4C79-9B1C-5CE8FF5DED80}"/>
          </ac:spMkLst>
        </pc:spChg>
      </pc:sldChg>
      <pc:sldChg chg="modSp">
        <pc:chgData name="Alfred Asterjadhi" userId="39de57b9-85c0-4fd1-aaac-8ca2b6560ad0" providerId="ADAL" clId="{E1913768-674D-44BD-96B7-613C13A8F211}" dt="2021-01-15T16:21:33.900" v="1007"/>
        <pc:sldMkLst>
          <pc:docMk/>
          <pc:sldMk cId="3464474659" sldId="325"/>
        </pc:sldMkLst>
        <pc:spChg chg="mod">
          <ac:chgData name="Alfred Asterjadhi" userId="39de57b9-85c0-4fd1-aaac-8ca2b6560ad0" providerId="ADAL" clId="{E1913768-674D-44BD-96B7-613C13A8F211}" dt="2021-01-15T16:21:33.900" v="1007"/>
          <ac:spMkLst>
            <pc:docMk/>
            <pc:sldMk cId="3464474659" sldId="325"/>
            <ac:spMk id="3" creationId="{49A6CCA4-296A-475E-8868-A1006DFAF806}"/>
          </ac:spMkLst>
        </pc:spChg>
      </pc:sldChg>
      <pc:sldChg chg="modSp">
        <pc:chgData name="Alfred Asterjadhi" userId="39de57b9-85c0-4fd1-aaac-8ca2b6560ad0" providerId="ADAL" clId="{E1913768-674D-44BD-96B7-613C13A8F211}" dt="2021-01-15T16:21:35.716" v="1008"/>
        <pc:sldMkLst>
          <pc:docMk/>
          <pc:sldMk cId="3263408447" sldId="326"/>
        </pc:sldMkLst>
        <pc:spChg chg="mod">
          <ac:chgData name="Alfred Asterjadhi" userId="39de57b9-85c0-4fd1-aaac-8ca2b6560ad0" providerId="ADAL" clId="{E1913768-674D-44BD-96B7-613C13A8F211}" dt="2021-01-13T17:27:17.129" v="248" actId="13926"/>
          <ac:spMkLst>
            <pc:docMk/>
            <pc:sldMk cId="3263408447" sldId="326"/>
            <ac:spMk id="2" creationId="{6A27F32D-AAB2-4E4E-8703-7DB27C650C46}"/>
          </ac:spMkLst>
        </pc:spChg>
        <pc:spChg chg="mod">
          <ac:chgData name="Alfred Asterjadhi" userId="39de57b9-85c0-4fd1-aaac-8ca2b6560ad0" providerId="ADAL" clId="{E1913768-674D-44BD-96B7-613C13A8F211}" dt="2021-01-15T16:21:35.716" v="1008"/>
          <ac:spMkLst>
            <pc:docMk/>
            <pc:sldMk cId="3263408447" sldId="326"/>
            <ac:spMk id="3" creationId="{D3245099-458D-4C79-9B1C-5CE8FF5DED80}"/>
          </ac:spMkLst>
        </pc:spChg>
      </pc:sldChg>
      <pc:sldChg chg="modSp">
        <pc:chgData name="Alfred Asterjadhi" userId="39de57b9-85c0-4fd1-aaac-8ca2b6560ad0" providerId="ADAL" clId="{E1913768-674D-44BD-96B7-613C13A8F211}" dt="2021-01-15T16:21:37.671" v="1009"/>
        <pc:sldMkLst>
          <pc:docMk/>
          <pc:sldMk cId="1491866732" sldId="327"/>
        </pc:sldMkLst>
        <pc:spChg chg="mod">
          <ac:chgData name="Alfred Asterjadhi" userId="39de57b9-85c0-4fd1-aaac-8ca2b6560ad0" providerId="ADAL" clId="{E1913768-674D-44BD-96B7-613C13A8F211}" dt="2021-01-13T17:16:55.095" v="2" actId="13926"/>
          <ac:spMkLst>
            <pc:docMk/>
            <pc:sldMk cId="1491866732" sldId="327"/>
            <ac:spMk id="2" creationId="{11C5C3A7-526B-4152-8A7F-BC9636A70131}"/>
          </ac:spMkLst>
        </pc:spChg>
        <pc:spChg chg="mod">
          <ac:chgData name="Alfred Asterjadhi" userId="39de57b9-85c0-4fd1-aaac-8ca2b6560ad0" providerId="ADAL" clId="{E1913768-674D-44BD-96B7-613C13A8F211}" dt="2021-01-15T16:21:37.671" v="1009"/>
          <ac:spMkLst>
            <pc:docMk/>
            <pc:sldMk cId="1491866732" sldId="327"/>
            <ac:spMk id="3" creationId="{49A6CCA4-296A-475E-8868-A1006DFAF806}"/>
          </ac:spMkLst>
        </pc:spChg>
      </pc:sldChg>
      <pc:sldChg chg="addSp delSp modSp">
        <pc:chgData name="Alfred Asterjadhi" userId="39de57b9-85c0-4fd1-aaac-8ca2b6560ad0" providerId="ADAL" clId="{E1913768-674D-44BD-96B7-613C13A8F211}" dt="2021-01-15T16:22:08.897" v="1023" actId="13926"/>
        <pc:sldMkLst>
          <pc:docMk/>
          <pc:sldMk cId="2064304001" sldId="329"/>
        </pc:sldMkLst>
        <pc:spChg chg="mod">
          <ac:chgData name="Alfred Asterjadhi" userId="39de57b9-85c0-4fd1-aaac-8ca2b6560ad0" providerId="ADAL" clId="{E1913768-674D-44BD-96B7-613C13A8F211}" dt="2021-01-15T16:22:08.897" v="1023" actId="13926"/>
          <ac:spMkLst>
            <pc:docMk/>
            <pc:sldMk cId="2064304001" sldId="329"/>
            <ac:spMk id="2" creationId="{11C5C3A7-526B-4152-8A7F-BC9636A70131}"/>
          </ac:spMkLst>
        </pc:spChg>
        <pc:spChg chg="mod">
          <ac:chgData name="Alfred Asterjadhi" userId="39de57b9-85c0-4fd1-aaac-8ca2b6560ad0" providerId="ADAL" clId="{E1913768-674D-44BD-96B7-613C13A8F211}" dt="2021-01-15T16:21:56.182" v="1022" actId="20577"/>
          <ac:spMkLst>
            <pc:docMk/>
            <pc:sldMk cId="2064304001" sldId="329"/>
            <ac:spMk id="3" creationId="{49A6CCA4-296A-475E-8868-A1006DFAF806}"/>
          </ac:spMkLst>
        </pc:spChg>
        <pc:graphicFrameChg chg="add del">
          <ac:chgData name="Alfred Asterjadhi" userId="39de57b9-85c0-4fd1-aaac-8ca2b6560ad0" providerId="ADAL" clId="{E1913768-674D-44BD-96B7-613C13A8F211}" dt="2021-01-13T18:10:34.540" v="691"/>
          <ac:graphicFrameMkLst>
            <pc:docMk/>
            <pc:sldMk cId="2064304001" sldId="329"/>
            <ac:graphicFrameMk id="7" creationId="{600249BA-D138-455A-B88B-98498C396EFE}"/>
          </ac:graphicFrameMkLst>
        </pc:graphicFrameChg>
      </pc:sldChg>
      <pc:sldChg chg="modSp add del">
        <pc:chgData name="Alfred Asterjadhi" userId="39de57b9-85c0-4fd1-aaac-8ca2b6560ad0" providerId="ADAL" clId="{E1913768-674D-44BD-96B7-613C13A8F211}" dt="2021-01-14T14:25:46.562" v="973" actId="2696"/>
        <pc:sldMkLst>
          <pc:docMk/>
          <pc:sldMk cId="4062957974" sldId="333"/>
        </pc:sldMkLst>
        <pc:spChg chg="mod">
          <ac:chgData name="Alfred Asterjadhi" userId="39de57b9-85c0-4fd1-aaac-8ca2b6560ad0" providerId="ADAL" clId="{E1913768-674D-44BD-96B7-613C13A8F211}" dt="2021-01-14T14:24:47.597" v="972" actId="20577"/>
          <ac:spMkLst>
            <pc:docMk/>
            <pc:sldMk cId="4062957974" sldId="333"/>
            <ac:spMk id="2" creationId="{BAB79291-0AC0-48A3-8F7B-DBEA165793C5}"/>
          </ac:spMkLst>
        </pc:spChg>
      </pc:sldChg>
      <pc:sldMasterChg chg="modSp">
        <pc:chgData name="Alfred Asterjadhi" userId="39de57b9-85c0-4fd1-aaac-8ca2b6560ad0" providerId="ADAL" clId="{E1913768-674D-44BD-96B7-613C13A8F211}" dt="2021-01-13T17:16:42.015" v="1" actId="20577"/>
        <pc:sldMasterMkLst>
          <pc:docMk/>
          <pc:sldMasterMk cId="0" sldId="2147483648"/>
        </pc:sldMasterMkLst>
        <pc:spChg chg="mod">
          <ac:chgData name="Alfred Asterjadhi" userId="39de57b9-85c0-4fd1-aaac-8ca2b6560ad0" providerId="ADAL" clId="{E1913768-674D-44BD-96B7-613C13A8F211}" dt="2021-01-13T17:16:42.015" v="1" actId="20577"/>
          <ac:spMkLst>
            <pc:docMk/>
            <pc:sldMasterMk cId="0" sldId="2147483648"/>
            <ac:spMk id="10" creationId="{00000000-0000-0000-0000-000000000000}"/>
          </ac:spMkLst>
        </pc:spChg>
      </pc:sldMasterChg>
    </pc:docChg>
  </pc:docChgLst>
  <pc:docChgLst>
    <pc:chgData name="Alfred Asterjadhi" userId="39de57b9-85c0-4fd1-aaac-8ca2b6560ad0" providerId="ADAL" clId="{FFD2CA1A-D627-48AF-904E-0B34A676288B}"/>
    <pc:docChg chg="undo custSel modSld modMainMaster">
      <pc:chgData name="Alfred Asterjadhi" userId="39de57b9-85c0-4fd1-aaac-8ca2b6560ad0" providerId="ADAL" clId="{FFD2CA1A-D627-48AF-904E-0B34A676288B}" dt="2021-03-09T19:26:23.009" v="271" actId="20577"/>
      <pc:docMkLst>
        <pc:docMk/>
      </pc:docMkLst>
      <pc:sldChg chg="modSp mod">
        <pc:chgData name="Alfred Asterjadhi" userId="39de57b9-85c0-4fd1-aaac-8ca2b6560ad0" providerId="ADAL" clId="{FFD2CA1A-D627-48AF-904E-0B34A676288B}" dt="2021-03-09T00:24:14.807" v="8" actId="20577"/>
        <pc:sldMkLst>
          <pc:docMk/>
          <pc:sldMk cId="0" sldId="257"/>
        </pc:sldMkLst>
        <pc:spChg chg="mod">
          <ac:chgData name="Alfred Asterjadhi" userId="39de57b9-85c0-4fd1-aaac-8ca2b6560ad0" providerId="ADAL" clId="{FFD2CA1A-D627-48AF-904E-0B34A676288B}" dt="2021-03-09T00:24:14.807" v="8" actId="20577"/>
          <ac:spMkLst>
            <pc:docMk/>
            <pc:sldMk cId="0" sldId="257"/>
            <ac:spMk id="4098" creationId="{00000000-0000-0000-0000-000000000000}"/>
          </ac:spMkLst>
        </pc:spChg>
      </pc:sldChg>
      <pc:sldChg chg="modSp mod">
        <pc:chgData name="Alfred Asterjadhi" userId="39de57b9-85c0-4fd1-aaac-8ca2b6560ad0" providerId="ADAL" clId="{FFD2CA1A-D627-48AF-904E-0B34A676288B}" dt="2021-03-09T17:53:52.613" v="17" actId="13926"/>
        <pc:sldMkLst>
          <pc:docMk/>
          <pc:sldMk cId="596865926" sldId="324"/>
        </pc:sldMkLst>
        <pc:spChg chg="mod">
          <ac:chgData name="Alfred Asterjadhi" userId="39de57b9-85c0-4fd1-aaac-8ca2b6560ad0" providerId="ADAL" clId="{FFD2CA1A-D627-48AF-904E-0B34A676288B}" dt="2021-03-09T17:53:52.613" v="17" actId="13926"/>
          <ac:spMkLst>
            <pc:docMk/>
            <pc:sldMk cId="596865926" sldId="324"/>
            <ac:spMk id="2" creationId="{6A27F32D-AAB2-4E4E-8703-7DB27C650C46}"/>
          </ac:spMkLst>
        </pc:spChg>
      </pc:sldChg>
      <pc:sldChg chg="modSp mod">
        <pc:chgData name="Alfred Asterjadhi" userId="39de57b9-85c0-4fd1-aaac-8ca2b6560ad0" providerId="ADAL" clId="{FFD2CA1A-D627-48AF-904E-0B34A676288B}" dt="2021-03-09T18:15:21.256" v="144" actId="20577"/>
        <pc:sldMkLst>
          <pc:docMk/>
          <pc:sldMk cId="3464474659" sldId="325"/>
        </pc:sldMkLst>
        <pc:spChg chg="mod">
          <ac:chgData name="Alfred Asterjadhi" userId="39de57b9-85c0-4fd1-aaac-8ca2b6560ad0" providerId="ADAL" clId="{FFD2CA1A-D627-48AF-904E-0B34A676288B}" dt="2021-03-09T17:53:56.293" v="18" actId="13926"/>
          <ac:spMkLst>
            <pc:docMk/>
            <pc:sldMk cId="3464474659" sldId="325"/>
            <ac:spMk id="2" creationId="{11C5C3A7-526B-4152-8A7F-BC9636A70131}"/>
          </ac:spMkLst>
        </pc:spChg>
        <pc:spChg chg="mod">
          <ac:chgData name="Alfred Asterjadhi" userId="39de57b9-85c0-4fd1-aaac-8ca2b6560ad0" providerId="ADAL" clId="{FFD2CA1A-D627-48AF-904E-0B34A676288B}" dt="2021-03-09T18:15:21.256" v="144" actId="20577"/>
          <ac:spMkLst>
            <pc:docMk/>
            <pc:sldMk cId="3464474659" sldId="325"/>
            <ac:spMk id="3" creationId="{49A6CCA4-296A-475E-8868-A1006DFAF806}"/>
          </ac:spMkLst>
        </pc:spChg>
      </pc:sldChg>
      <pc:sldChg chg="modSp mod">
        <pc:chgData name="Alfred Asterjadhi" userId="39de57b9-85c0-4fd1-aaac-8ca2b6560ad0" providerId="ADAL" clId="{FFD2CA1A-D627-48AF-904E-0B34A676288B}" dt="2021-03-09T18:10:48.096" v="111" actId="13926"/>
        <pc:sldMkLst>
          <pc:docMk/>
          <pc:sldMk cId="3248079768" sldId="334"/>
        </pc:sldMkLst>
        <pc:spChg chg="mod">
          <ac:chgData name="Alfred Asterjadhi" userId="39de57b9-85c0-4fd1-aaac-8ca2b6560ad0" providerId="ADAL" clId="{FFD2CA1A-D627-48AF-904E-0B34A676288B}" dt="2021-03-09T18:10:48.096" v="111" actId="13926"/>
          <ac:spMkLst>
            <pc:docMk/>
            <pc:sldMk cId="3248079768" sldId="334"/>
            <ac:spMk id="2" creationId="{6A27F32D-AAB2-4E4E-8703-7DB27C650C46}"/>
          </ac:spMkLst>
        </pc:spChg>
      </pc:sldChg>
      <pc:sldChg chg="addSp delSp modSp mod">
        <pc:chgData name="Alfred Asterjadhi" userId="39de57b9-85c0-4fd1-aaac-8ca2b6560ad0" providerId="ADAL" clId="{FFD2CA1A-D627-48AF-904E-0B34A676288B}" dt="2021-03-09T19:26:23.009" v="271" actId="20577"/>
        <pc:sldMkLst>
          <pc:docMk/>
          <pc:sldMk cId="1008851049" sldId="335"/>
        </pc:sldMkLst>
        <pc:spChg chg="mod">
          <ac:chgData name="Alfred Asterjadhi" userId="39de57b9-85c0-4fd1-aaac-8ca2b6560ad0" providerId="ADAL" clId="{FFD2CA1A-D627-48AF-904E-0B34A676288B}" dt="2021-03-09T18:10:43.817" v="110" actId="13926"/>
          <ac:spMkLst>
            <pc:docMk/>
            <pc:sldMk cId="1008851049" sldId="335"/>
            <ac:spMk id="2" creationId="{11C5C3A7-526B-4152-8A7F-BC9636A70131}"/>
          </ac:spMkLst>
        </pc:spChg>
        <pc:spChg chg="mod">
          <ac:chgData name="Alfred Asterjadhi" userId="39de57b9-85c0-4fd1-aaac-8ca2b6560ad0" providerId="ADAL" clId="{FFD2CA1A-D627-48AF-904E-0B34A676288B}" dt="2021-03-09T19:26:23.009" v="271" actId="20577"/>
          <ac:spMkLst>
            <pc:docMk/>
            <pc:sldMk cId="1008851049" sldId="335"/>
            <ac:spMk id="3" creationId="{49A6CCA4-296A-475E-8868-A1006DFAF806}"/>
          </ac:spMkLst>
        </pc:spChg>
        <pc:graphicFrameChg chg="add del mod">
          <ac:chgData name="Alfred Asterjadhi" userId="39de57b9-85c0-4fd1-aaac-8ca2b6560ad0" providerId="ADAL" clId="{FFD2CA1A-D627-48AF-904E-0B34A676288B}" dt="2021-03-09T18:04:08.132" v="72"/>
          <ac:graphicFrameMkLst>
            <pc:docMk/>
            <pc:sldMk cId="1008851049" sldId="335"/>
            <ac:graphicFrameMk id="7" creationId="{EF4233CA-3E8E-465F-B6C9-2EDD5677E531}"/>
          </ac:graphicFrameMkLst>
        </pc:graphicFrameChg>
        <pc:graphicFrameChg chg="add del mod">
          <ac:chgData name="Alfred Asterjadhi" userId="39de57b9-85c0-4fd1-aaac-8ca2b6560ad0" providerId="ADAL" clId="{FFD2CA1A-D627-48AF-904E-0B34A676288B}" dt="2021-03-09T18:04:12.978" v="74"/>
          <ac:graphicFrameMkLst>
            <pc:docMk/>
            <pc:sldMk cId="1008851049" sldId="335"/>
            <ac:graphicFrameMk id="8" creationId="{1E8FD78E-E6A8-44FA-B096-63F23F22F2A5}"/>
          </ac:graphicFrameMkLst>
        </pc:graphicFrameChg>
        <pc:graphicFrameChg chg="add del mod">
          <ac:chgData name="Alfred Asterjadhi" userId="39de57b9-85c0-4fd1-aaac-8ca2b6560ad0" providerId="ADAL" clId="{FFD2CA1A-D627-48AF-904E-0B34A676288B}" dt="2021-03-09T18:13:17.695" v="113"/>
          <ac:graphicFrameMkLst>
            <pc:docMk/>
            <pc:sldMk cId="1008851049" sldId="335"/>
            <ac:graphicFrameMk id="9" creationId="{0A4ABC72-BB41-45E6-954D-8FBE8997D848}"/>
          </ac:graphicFrameMkLst>
        </pc:graphicFrameChg>
      </pc:sldChg>
      <pc:sldChg chg="modSp mod">
        <pc:chgData name="Alfred Asterjadhi" userId="39de57b9-85c0-4fd1-aaac-8ca2b6560ad0" providerId="ADAL" clId="{FFD2CA1A-D627-48AF-904E-0B34A676288B}" dt="2021-03-09T19:18:40.340" v="216" actId="20577"/>
        <pc:sldMkLst>
          <pc:docMk/>
          <pc:sldMk cId="2631687367" sldId="336"/>
        </pc:sldMkLst>
        <pc:spChg chg="mod">
          <ac:chgData name="Alfred Asterjadhi" userId="39de57b9-85c0-4fd1-aaac-8ca2b6560ad0" providerId="ADAL" clId="{FFD2CA1A-D627-48AF-904E-0B34A676288B}" dt="2021-03-09T17:54:27.669" v="22" actId="13926"/>
          <ac:spMkLst>
            <pc:docMk/>
            <pc:sldMk cId="2631687367" sldId="336"/>
            <ac:spMk id="2" creationId="{11C5C3A7-526B-4152-8A7F-BC9636A70131}"/>
          </ac:spMkLst>
        </pc:spChg>
        <pc:spChg chg="mod">
          <ac:chgData name="Alfred Asterjadhi" userId="39de57b9-85c0-4fd1-aaac-8ca2b6560ad0" providerId="ADAL" clId="{FFD2CA1A-D627-48AF-904E-0B34A676288B}" dt="2021-03-09T19:18:40.340" v="216" actId="20577"/>
          <ac:spMkLst>
            <pc:docMk/>
            <pc:sldMk cId="2631687367" sldId="336"/>
            <ac:spMk id="3" creationId="{49A6CCA4-296A-475E-8868-A1006DFAF806}"/>
          </ac:spMkLst>
        </pc:spChg>
      </pc:sldChg>
      <pc:sldMasterChg chg="modSp mod">
        <pc:chgData name="Alfred Asterjadhi" userId="39de57b9-85c0-4fd1-aaac-8ca2b6560ad0" providerId="ADAL" clId="{FFD2CA1A-D627-48AF-904E-0B34A676288B}" dt="2021-03-08T21:40:23.836" v="1" actId="20577"/>
        <pc:sldMasterMkLst>
          <pc:docMk/>
          <pc:sldMasterMk cId="0" sldId="2147483648"/>
        </pc:sldMasterMkLst>
        <pc:spChg chg="mod">
          <ac:chgData name="Alfred Asterjadhi" userId="39de57b9-85c0-4fd1-aaac-8ca2b6560ad0" providerId="ADAL" clId="{FFD2CA1A-D627-48AF-904E-0B34A676288B}" dt="2021-03-08T21:40:23.836" v="1" actId="20577"/>
          <ac:spMkLst>
            <pc:docMk/>
            <pc:sldMasterMk cId="0" sldId="2147483648"/>
            <ac:spMk id="10" creationId="{00000000-0000-0000-0000-000000000000}"/>
          </ac:spMkLst>
        </pc:spChg>
      </pc:sldMasterChg>
    </pc:docChg>
  </pc:docChgLst>
  <pc:docChgLst>
    <pc:chgData name="Alfred Asterjadhi" userId="39de57b9-85c0-4fd1-aaac-8ca2b6560ad0" providerId="ADAL" clId="{F11602D0-6CEF-4FD2-BA2B-4D6A45C70ADB}"/>
    <pc:docChg chg="custSel modSld modMainMaster">
      <pc:chgData name="Alfred Asterjadhi" userId="39de57b9-85c0-4fd1-aaac-8ca2b6560ad0" providerId="ADAL" clId="{F11602D0-6CEF-4FD2-BA2B-4D6A45C70ADB}" dt="2021-03-12T18:00:44.773" v="196" actId="6549"/>
      <pc:docMkLst>
        <pc:docMk/>
      </pc:docMkLst>
      <pc:sldChg chg="modSp mod">
        <pc:chgData name="Alfred Asterjadhi" userId="39de57b9-85c0-4fd1-aaac-8ca2b6560ad0" providerId="ADAL" clId="{F11602D0-6CEF-4FD2-BA2B-4D6A45C70ADB}" dt="2021-03-12T18:00:44.773" v="196" actId="6549"/>
        <pc:sldMkLst>
          <pc:docMk/>
          <pc:sldMk cId="1716082287" sldId="337"/>
        </pc:sldMkLst>
        <pc:spChg chg="mod">
          <ac:chgData name="Alfred Asterjadhi" userId="39de57b9-85c0-4fd1-aaac-8ca2b6560ad0" providerId="ADAL" clId="{F11602D0-6CEF-4FD2-BA2B-4D6A45C70ADB}" dt="2021-03-12T18:00:44.773" v="196" actId="6549"/>
          <ac:spMkLst>
            <pc:docMk/>
            <pc:sldMk cId="1716082287" sldId="337"/>
            <ac:spMk id="3" creationId="{49A6CCA4-296A-475E-8868-A1006DFAF806}"/>
          </ac:spMkLst>
        </pc:spChg>
      </pc:sldChg>
      <pc:sldMasterChg chg="modSp mod">
        <pc:chgData name="Alfred Asterjadhi" userId="39de57b9-85c0-4fd1-aaac-8ca2b6560ad0" providerId="ADAL" clId="{F11602D0-6CEF-4FD2-BA2B-4D6A45C70ADB}" dt="2021-03-12T15:54:54.467" v="1" actId="6549"/>
        <pc:sldMasterMkLst>
          <pc:docMk/>
          <pc:sldMasterMk cId="0" sldId="2147483648"/>
        </pc:sldMasterMkLst>
        <pc:spChg chg="mod">
          <ac:chgData name="Alfred Asterjadhi" userId="39de57b9-85c0-4fd1-aaac-8ca2b6560ad0" providerId="ADAL" clId="{F11602D0-6CEF-4FD2-BA2B-4D6A45C70ADB}" dt="2021-03-12T15:54:54.467" v="1" actId="6549"/>
          <ac:spMkLst>
            <pc:docMk/>
            <pc:sldMasterMk cId="0" sldId="2147483648"/>
            <ac:spMk id="10" creationId="{00000000-0000-0000-0000-000000000000}"/>
          </ac:spMkLst>
        </pc:spChg>
      </pc:sldMasterChg>
    </pc:docChg>
  </pc:docChgLst>
  <pc:docChgLst>
    <pc:chgData name="Alfred Asterjadhi" userId="39de57b9-85c0-4fd1-aaac-8ca2b6560ad0" providerId="ADAL" clId="{B1F7D363-93F5-4486-BF2B-1DD088418FAC}"/>
    <pc:docChg chg="undo custSel modSld modMainMaster">
      <pc:chgData name="Alfred Asterjadhi" userId="39de57b9-85c0-4fd1-aaac-8ca2b6560ad0" providerId="ADAL" clId="{B1F7D363-93F5-4486-BF2B-1DD088418FAC}" dt="2021-01-12T20:23:08.138" v="741" actId="13926"/>
      <pc:docMkLst>
        <pc:docMk/>
      </pc:docMkLst>
      <pc:sldChg chg="modSp">
        <pc:chgData name="Alfred Asterjadhi" userId="39de57b9-85c0-4fd1-aaac-8ca2b6560ad0" providerId="ADAL" clId="{B1F7D363-93F5-4486-BF2B-1DD088418FAC}" dt="2021-01-12T20:16:02.245" v="652" actId="20577"/>
        <pc:sldMkLst>
          <pc:docMk/>
          <pc:sldMk cId="596865926" sldId="324"/>
        </pc:sldMkLst>
        <pc:spChg chg="mod">
          <ac:chgData name="Alfred Asterjadhi" userId="39de57b9-85c0-4fd1-aaac-8ca2b6560ad0" providerId="ADAL" clId="{B1F7D363-93F5-4486-BF2B-1DD088418FAC}" dt="2021-01-12T19:43:25.808" v="2" actId="13926"/>
          <ac:spMkLst>
            <pc:docMk/>
            <pc:sldMk cId="596865926" sldId="324"/>
            <ac:spMk id="2" creationId="{6A27F32D-AAB2-4E4E-8703-7DB27C650C46}"/>
          </ac:spMkLst>
        </pc:spChg>
        <pc:spChg chg="mod">
          <ac:chgData name="Alfred Asterjadhi" userId="39de57b9-85c0-4fd1-aaac-8ca2b6560ad0" providerId="ADAL" clId="{B1F7D363-93F5-4486-BF2B-1DD088418FAC}" dt="2021-01-12T20:16:02.245" v="652" actId="20577"/>
          <ac:spMkLst>
            <pc:docMk/>
            <pc:sldMk cId="596865926" sldId="324"/>
            <ac:spMk id="3" creationId="{D3245099-458D-4C79-9B1C-5CE8FF5DED80}"/>
          </ac:spMkLst>
        </pc:spChg>
      </pc:sldChg>
      <pc:sldChg chg="modSp">
        <pc:chgData name="Alfred Asterjadhi" userId="39de57b9-85c0-4fd1-aaac-8ca2b6560ad0" providerId="ADAL" clId="{B1F7D363-93F5-4486-BF2B-1DD088418FAC}" dt="2021-01-12T20:23:01.265" v="740" actId="20577"/>
        <pc:sldMkLst>
          <pc:docMk/>
          <pc:sldMk cId="3464474659" sldId="325"/>
        </pc:sldMkLst>
        <pc:spChg chg="mod">
          <ac:chgData name="Alfred Asterjadhi" userId="39de57b9-85c0-4fd1-aaac-8ca2b6560ad0" providerId="ADAL" clId="{B1F7D363-93F5-4486-BF2B-1DD088418FAC}" dt="2021-01-12T19:43:30.381" v="3" actId="13926"/>
          <ac:spMkLst>
            <pc:docMk/>
            <pc:sldMk cId="3464474659" sldId="325"/>
            <ac:spMk id="2" creationId="{11C5C3A7-526B-4152-8A7F-BC9636A70131}"/>
          </ac:spMkLst>
        </pc:spChg>
        <pc:spChg chg="mod">
          <ac:chgData name="Alfred Asterjadhi" userId="39de57b9-85c0-4fd1-aaac-8ca2b6560ad0" providerId="ADAL" clId="{B1F7D363-93F5-4486-BF2B-1DD088418FAC}" dt="2021-01-12T20:23:01.265" v="740" actId="20577"/>
          <ac:spMkLst>
            <pc:docMk/>
            <pc:sldMk cId="3464474659" sldId="325"/>
            <ac:spMk id="3" creationId="{49A6CCA4-296A-475E-8868-A1006DFAF806}"/>
          </ac:spMkLst>
        </pc:spChg>
      </pc:sldChg>
      <pc:sldChg chg="addSp delSp modSp">
        <pc:chgData name="Alfred Asterjadhi" userId="39de57b9-85c0-4fd1-aaac-8ca2b6560ad0" providerId="ADAL" clId="{B1F7D363-93F5-4486-BF2B-1DD088418FAC}" dt="2021-01-12T20:23:08.138" v="741" actId="13926"/>
        <pc:sldMkLst>
          <pc:docMk/>
          <pc:sldMk cId="3263408447" sldId="326"/>
        </pc:sldMkLst>
        <pc:spChg chg="mod">
          <ac:chgData name="Alfred Asterjadhi" userId="39de57b9-85c0-4fd1-aaac-8ca2b6560ad0" providerId="ADAL" clId="{B1F7D363-93F5-4486-BF2B-1DD088418FAC}" dt="2021-01-12T20:23:08.138" v="741" actId="13926"/>
          <ac:spMkLst>
            <pc:docMk/>
            <pc:sldMk cId="3263408447" sldId="326"/>
            <ac:spMk id="2" creationId="{6A27F32D-AAB2-4E4E-8703-7DB27C650C46}"/>
          </ac:spMkLst>
        </pc:spChg>
        <pc:spChg chg="mod">
          <ac:chgData name="Alfred Asterjadhi" userId="39de57b9-85c0-4fd1-aaac-8ca2b6560ad0" providerId="ADAL" clId="{B1F7D363-93F5-4486-BF2B-1DD088418FAC}" dt="2021-01-12T20:22:48.144" v="734" actId="114"/>
          <ac:spMkLst>
            <pc:docMk/>
            <pc:sldMk cId="3263408447" sldId="326"/>
            <ac:spMk id="3" creationId="{D3245099-458D-4C79-9B1C-5CE8FF5DED80}"/>
          </ac:spMkLst>
        </pc:spChg>
        <pc:spChg chg="add del mod">
          <ac:chgData name="Alfred Asterjadhi" userId="39de57b9-85c0-4fd1-aaac-8ca2b6560ad0" providerId="ADAL" clId="{B1F7D363-93F5-4486-BF2B-1DD088418FAC}" dt="2021-01-12T20:22:24.778" v="722"/>
          <ac:spMkLst>
            <pc:docMk/>
            <pc:sldMk cId="3263408447" sldId="326"/>
            <ac:spMk id="10" creationId="{BA7F06A4-B04C-4FDB-8DB5-640E86409CC0}"/>
          </ac:spMkLst>
        </pc:spChg>
        <pc:spChg chg="add del mod">
          <ac:chgData name="Alfred Asterjadhi" userId="39de57b9-85c0-4fd1-aaac-8ca2b6560ad0" providerId="ADAL" clId="{B1F7D363-93F5-4486-BF2B-1DD088418FAC}" dt="2021-01-12T20:22:24.778" v="722"/>
          <ac:spMkLst>
            <pc:docMk/>
            <pc:sldMk cId="3263408447" sldId="326"/>
            <ac:spMk id="11" creationId="{81998C12-6C4B-4951-9B20-306C84C23C59}"/>
          </ac:spMkLst>
        </pc:spChg>
        <pc:spChg chg="add del mod">
          <ac:chgData name="Alfred Asterjadhi" userId="39de57b9-85c0-4fd1-aaac-8ca2b6560ad0" providerId="ADAL" clId="{B1F7D363-93F5-4486-BF2B-1DD088418FAC}" dt="2021-01-12T20:22:24.778" v="722"/>
          <ac:spMkLst>
            <pc:docMk/>
            <pc:sldMk cId="3263408447" sldId="326"/>
            <ac:spMk id="12" creationId="{5A9865D0-EA6B-4AA8-8C02-EA91D1891054}"/>
          </ac:spMkLst>
        </pc:spChg>
        <pc:spChg chg="add del mod">
          <ac:chgData name="Alfred Asterjadhi" userId="39de57b9-85c0-4fd1-aaac-8ca2b6560ad0" providerId="ADAL" clId="{B1F7D363-93F5-4486-BF2B-1DD088418FAC}" dt="2021-01-12T20:22:24.778" v="722"/>
          <ac:spMkLst>
            <pc:docMk/>
            <pc:sldMk cId="3263408447" sldId="326"/>
            <ac:spMk id="13" creationId="{DA8241CB-9FF8-46EB-B937-B3DD688CE592}"/>
          </ac:spMkLst>
        </pc:spChg>
        <pc:spChg chg="add del mod">
          <ac:chgData name="Alfred Asterjadhi" userId="39de57b9-85c0-4fd1-aaac-8ca2b6560ad0" providerId="ADAL" clId="{B1F7D363-93F5-4486-BF2B-1DD088418FAC}" dt="2021-01-12T20:22:24.778" v="722"/>
          <ac:spMkLst>
            <pc:docMk/>
            <pc:sldMk cId="3263408447" sldId="326"/>
            <ac:spMk id="14" creationId="{29481196-0698-49CC-9F6B-918B2C592B12}"/>
          </ac:spMkLst>
        </pc:spChg>
        <pc:graphicFrameChg chg="add del">
          <ac:chgData name="Alfred Asterjadhi" userId="39de57b9-85c0-4fd1-aaac-8ca2b6560ad0" providerId="ADAL" clId="{B1F7D363-93F5-4486-BF2B-1DD088418FAC}" dt="2021-01-12T20:16:59.645" v="678"/>
          <ac:graphicFrameMkLst>
            <pc:docMk/>
            <pc:sldMk cId="3263408447" sldId="326"/>
            <ac:graphicFrameMk id="7" creationId="{2DDBF858-095C-4B42-B22B-FB0C37118CDD}"/>
          </ac:graphicFrameMkLst>
        </pc:graphicFrameChg>
        <pc:graphicFrameChg chg="add del">
          <ac:chgData name="Alfred Asterjadhi" userId="39de57b9-85c0-4fd1-aaac-8ca2b6560ad0" providerId="ADAL" clId="{B1F7D363-93F5-4486-BF2B-1DD088418FAC}" dt="2021-01-12T20:17:04.083" v="680"/>
          <ac:graphicFrameMkLst>
            <pc:docMk/>
            <pc:sldMk cId="3263408447" sldId="326"/>
            <ac:graphicFrameMk id="8" creationId="{62C3C5A7-5014-446E-AAA0-BF06DB6F0AFC}"/>
          </ac:graphicFrameMkLst>
        </pc:graphicFrameChg>
        <pc:graphicFrameChg chg="add del">
          <ac:chgData name="Alfred Asterjadhi" userId="39de57b9-85c0-4fd1-aaac-8ca2b6560ad0" providerId="ADAL" clId="{B1F7D363-93F5-4486-BF2B-1DD088418FAC}" dt="2021-01-12T20:18:00.638" v="688"/>
          <ac:graphicFrameMkLst>
            <pc:docMk/>
            <pc:sldMk cId="3263408447" sldId="326"/>
            <ac:graphicFrameMk id="9" creationId="{259E774A-3FF7-48C2-9E04-D3DB18DC22E4}"/>
          </ac:graphicFrameMkLst>
        </pc:graphicFrameChg>
      </pc:sldChg>
      <pc:sldChg chg="addSp delSp modSp">
        <pc:chgData name="Alfred Asterjadhi" userId="39de57b9-85c0-4fd1-aaac-8ca2b6560ad0" providerId="ADAL" clId="{B1F7D363-93F5-4486-BF2B-1DD088418FAC}" dt="2021-01-12T20:03:57.713" v="571" actId="13926"/>
        <pc:sldMkLst>
          <pc:docMk/>
          <pc:sldMk cId="1491866732" sldId="327"/>
        </pc:sldMkLst>
        <pc:spChg chg="mod">
          <ac:chgData name="Alfred Asterjadhi" userId="39de57b9-85c0-4fd1-aaac-8ca2b6560ad0" providerId="ADAL" clId="{B1F7D363-93F5-4486-BF2B-1DD088418FAC}" dt="2021-01-12T20:03:57.713" v="571" actId="13926"/>
          <ac:spMkLst>
            <pc:docMk/>
            <pc:sldMk cId="1491866732" sldId="327"/>
            <ac:spMk id="2" creationId="{11C5C3A7-526B-4152-8A7F-BC9636A70131}"/>
          </ac:spMkLst>
        </pc:spChg>
        <pc:spChg chg="mod">
          <ac:chgData name="Alfred Asterjadhi" userId="39de57b9-85c0-4fd1-aaac-8ca2b6560ad0" providerId="ADAL" clId="{B1F7D363-93F5-4486-BF2B-1DD088418FAC}" dt="2021-01-12T20:01:42.474" v="430" actId="14100"/>
          <ac:spMkLst>
            <pc:docMk/>
            <pc:sldMk cId="1491866732" sldId="327"/>
            <ac:spMk id="3" creationId="{49A6CCA4-296A-475E-8868-A1006DFAF806}"/>
          </ac:spMkLst>
        </pc:spChg>
        <pc:graphicFrameChg chg="add del">
          <ac:chgData name="Alfred Asterjadhi" userId="39de57b9-85c0-4fd1-aaac-8ca2b6560ad0" providerId="ADAL" clId="{B1F7D363-93F5-4486-BF2B-1DD088418FAC}" dt="2021-01-12T19:46:55.678" v="104"/>
          <ac:graphicFrameMkLst>
            <pc:docMk/>
            <pc:sldMk cId="1491866732" sldId="327"/>
            <ac:graphicFrameMk id="7" creationId="{F99D8EBC-84F6-4CEB-8E80-561565B5F0F6}"/>
          </ac:graphicFrameMkLst>
        </pc:graphicFrameChg>
        <pc:graphicFrameChg chg="add del">
          <ac:chgData name="Alfred Asterjadhi" userId="39de57b9-85c0-4fd1-aaac-8ca2b6560ad0" providerId="ADAL" clId="{B1F7D363-93F5-4486-BF2B-1DD088418FAC}" dt="2021-01-12T19:46:58.574" v="106"/>
          <ac:graphicFrameMkLst>
            <pc:docMk/>
            <pc:sldMk cId="1491866732" sldId="327"/>
            <ac:graphicFrameMk id="8" creationId="{914D05AF-B30F-4409-8D9C-54ACDA1CA682}"/>
          </ac:graphicFrameMkLst>
        </pc:graphicFrameChg>
        <pc:graphicFrameChg chg="add del">
          <ac:chgData name="Alfred Asterjadhi" userId="39de57b9-85c0-4fd1-aaac-8ca2b6560ad0" providerId="ADAL" clId="{B1F7D363-93F5-4486-BF2B-1DD088418FAC}" dt="2021-01-12T19:47:02.628" v="108"/>
          <ac:graphicFrameMkLst>
            <pc:docMk/>
            <pc:sldMk cId="1491866732" sldId="327"/>
            <ac:graphicFrameMk id="9" creationId="{ABE3F430-6BD4-4E37-83B2-FC507B05EAD5}"/>
          </ac:graphicFrameMkLst>
        </pc:graphicFrameChg>
        <pc:graphicFrameChg chg="add del">
          <ac:chgData name="Alfred Asterjadhi" userId="39de57b9-85c0-4fd1-aaac-8ca2b6560ad0" providerId="ADAL" clId="{B1F7D363-93F5-4486-BF2B-1DD088418FAC}" dt="2021-01-12T19:49:40.095" v="171"/>
          <ac:graphicFrameMkLst>
            <pc:docMk/>
            <pc:sldMk cId="1491866732" sldId="327"/>
            <ac:graphicFrameMk id="10" creationId="{8B6414F3-5B95-41C8-8E2E-70FD81F41957}"/>
          </ac:graphicFrameMkLst>
        </pc:graphicFrameChg>
      </pc:sldChg>
      <pc:sldMasterChg chg="modSp">
        <pc:chgData name="Alfred Asterjadhi" userId="39de57b9-85c0-4fd1-aaac-8ca2b6560ad0" providerId="ADAL" clId="{B1F7D363-93F5-4486-BF2B-1DD088418FAC}" dt="2021-01-12T19:43:11.477" v="1" actId="20577"/>
        <pc:sldMasterMkLst>
          <pc:docMk/>
          <pc:sldMasterMk cId="0" sldId="2147483648"/>
        </pc:sldMasterMkLst>
        <pc:spChg chg="mod">
          <ac:chgData name="Alfred Asterjadhi" userId="39de57b9-85c0-4fd1-aaac-8ca2b6560ad0" providerId="ADAL" clId="{B1F7D363-93F5-4486-BF2B-1DD088418FAC}" dt="2021-01-12T19:43:11.477" v="1" actId="20577"/>
          <ac:spMkLst>
            <pc:docMk/>
            <pc:sldMasterMk cId="0" sldId="2147483648"/>
            <ac:spMk id="10" creationId="{00000000-0000-0000-0000-000000000000}"/>
          </ac:spMkLst>
        </pc:spChg>
      </pc:sldMasterChg>
    </pc:docChg>
  </pc:docChgLst>
  <pc:docChgLst>
    <pc:chgData name="Alfred Asterjadhi" userId="39de57b9-85c0-4fd1-aaac-8ca2b6560ad0" providerId="ADAL" clId="{B4F7BA3C-DFC6-48F9-A62B-B03D2B47DB6D}"/>
    <pc:docChg chg="undo custSel addSld delSld modSld modMainMaster">
      <pc:chgData name="Alfred Asterjadhi" userId="39de57b9-85c0-4fd1-aaac-8ca2b6560ad0" providerId="ADAL" clId="{B4F7BA3C-DFC6-48F9-A62B-B03D2B47DB6D}" dt="2021-03-08T21:36:17.931" v="1388" actId="6549"/>
      <pc:docMkLst>
        <pc:docMk/>
      </pc:docMkLst>
      <pc:sldChg chg="modSp">
        <pc:chgData name="Alfred Asterjadhi" userId="39de57b9-85c0-4fd1-aaac-8ca2b6560ad0" providerId="ADAL" clId="{B4F7BA3C-DFC6-48F9-A62B-B03D2B47DB6D}" dt="2021-02-09T16:22:18.113" v="13"/>
        <pc:sldMkLst>
          <pc:docMk/>
          <pc:sldMk cId="0" sldId="256"/>
        </pc:sldMkLst>
        <pc:spChg chg="mod">
          <ac:chgData name="Alfred Asterjadhi" userId="39de57b9-85c0-4fd1-aaac-8ca2b6560ad0" providerId="ADAL" clId="{B4F7BA3C-DFC6-48F9-A62B-B03D2B47DB6D}" dt="2021-02-09T16:22:18.113" v="13"/>
          <ac:spMkLst>
            <pc:docMk/>
            <pc:sldMk cId="0" sldId="256"/>
            <ac:spMk id="6" creationId="{00000000-0000-0000-0000-000000000000}"/>
          </ac:spMkLst>
        </pc:spChg>
      </pc:sldChg>
      <pc:sldChg chg="modSp">
        <pc:chgData name="Alfred Asterjadhi" userId="39de57b9-85c0-4fd1-aaac-8ca2b6560ad0" providerId="ADAL" clId="{B4F7BA3C-DFC6-48F9-A62B-B03D2B47DB6D}" dt="2021-02-09T16:22:20.231" v="14"/>
        <pc:sldMkLst>
          <pc:docMk/>
          <pc:sldMk cId="0" sldId="257"/>
        </pc:sldMkLst>
        <pc:spChg chg="mod">
          <ac:chgData name="Alfred Asterjadhi" userId="39de57b9-85c0-4fd1-aaac-8ca2b6560ad0" providerId="ADAL" clId="{B4F7BA3C-DFC6-48F9-A62B-B03D2B47DB6D}" dt="2021-02-09T16:22:20.231" v="14"/>
          <ac:spMkLst>
            <pc:docMk/>
            <pc:sldMk cId="0" sldId="257"/>
            <ac:spMk id="7" creationId="{4565958B-DD30-4EE7-AF20-DC550898176B}"/>
          </ac:spMkLst>
        </pc:spChg>
      </pc:sldChg>
      <pc:sldChg chg="modSp">
        <pc:chgData name="Alfred Asterjadhi" userId="39de57b9-85c0-4fd1-aaac-8ca2b6560ad0" providerId="ADAL" clId="{B4F7BA3C-DFC6-48F9-A62B-B03D2B47DB6D}" dt="2021-02-09T16:22:21.914" v="15"/>
        <pc:sldMkLst>
          <pc:docMk/>
          <pc:sldMk cId="3254182675" sldId="258"/>
        </pc:sldMkLst>
        <pc:spChg chg="mod">
          <ac:chgData name="Alfred Asterjadhi" userId="39de57b9-85c0-4fd1-aaac-8ca2b6560ad0" providerId="ADAL" clId="{B4F7BA3C-DFC6-48F9-A62B-B03D2B47DB6D}" dt="2021-02-09T16:22:21.914" v="15"/>
          <ac:spMkLst>
            <pc:docMk/>
            <pc:sldMk cId="3254182675" sldId="258"/>
            <ac:spMk id="7" creationId="{4F62ADF5-BC8B-4EF4-B4E8-C355611EECFF}"/>
          </ac:spMkLst>
        </pc:spChg>
      </pc:sldChg>
      <pc:sldChg chg="modSp">
        <pc:chgData name="Alfred Asterjadhi" userId="39de57b9-85c0-4fd1-aaac-8ca2b6560ad0" providerId="ADAL" clId="{B4F7BA3C-DFC6-48F9-A62B-B03D2B47DB6D}" dt="2021-02-09T16:22:25.219" v="17"/>
        <pc:sldMkLst>
          <pc:docMk/>
          <pc:sldMk cId="1676196551" sldId="261"/>
        </pc:sldMkLst>
        <pc:spChg chg="mod">
          <ac:chgData name="Alfred Asterjadhi" userId="39de57b9-85c0-4fd1-aaac-8ca2b6560ad0" providerId="ADAL" clId="{B4F7BA3C-DFC6-48F9-A62B-B03D2B47DB6D}" dt="2021-02-09T16:22:25.219" v="17"/>
          <ac:spMkLst>
            <pc:docMk/>
            <pc:sldMk cId="1676196551" sldId="261"/>
            <ac:spMk id="7" creationId="{0A0F1EBF-63A8-4C75-8DB7-0D8CD44D0896}"/>
          </ac:spMkLst>
        </pc:spChg>
      </pc:sldChg>
      <pc:sldChg chg="modSp">
        <pc:chgData name="Alfred Asterjadhi" userId="39de57b9-85c0-4fd1-aaac-8ca2b6560ad0" providerId="ADAL" clId="{B4F7BA3C-DFC6-48F9-A62B-B03D2B47DB6D}" dt="2021-02-09T16:22:26.863" v="18"/>
        <pc:sldMkLst>
          <pc:docMk/>
          <pc:sldMk cId="2927177891" sldId="263"/>
        </pc:sldMkLst>
        <pc:spChg chg="mod">
          <ac:chgData name="Alfred Asterjadhi" userId="39de57b9-85c0-4fd1-aaac-8ca2b6560ad0" providerId="ADAL" clId="{B4F7BA3C-DFC6-48F9-A62B-B03D2B47DB6D}" dt="2021-02-09T16:22:26.863" v="18"/>
          <ac:spMkLst>
            <pc:docMk/>
            <pc:sldMk cId="2927177891" sldId="263"/>
            <ac:spMk id="9" creationId="{4BB4CFD1-21C6-467E-AB6E-3577A473F86D}"/>
          </ac:spMkLst>
        </pc:spChg>
      </pc:sldChg>
      <pc:sldChg chg="modSp">
        <pc:chgData name="Alfred Asterjadhi" userId="39de57b9-85c0-4fd1-aaac-8ca2b6560ad0" providerId="ADAL" clId="{B4F7BA3C-DFC6-48F9-A62B-B03D2B47DB6D}" dt="2021-02-09T16:22:28.538" v="19"/>
        <pc:sldMkLst>
          <pc:docMk/>
          <pc:sldMk cId="4277600907" sldId="264"/>
        </pc:sldMkLst>
        <pc:spChg chg="mod">
          <ac:chgData name="Alfred Asterjadhi" userId="39de57b9-85c0-4fd1-aaac-8ca2b6560ad0" providerId="ADAL" clId="{B4F7BA3C-DFC6-48F9-A62B-B03D2B47DB6D}" dt="2021-02-09T16:22:28.538" v="19"/>
          <ac:spMkLst>
            <pc:docMk/>
            <pc:sldMk cId="4277600907" sldId="264"/>
            <ac:spMk id="8" creationId="{B2C4C695-AFB3-4956-B721-DB0805BA0685}"/>
          </ac:spMkLst>
        </pc:spChg>
      </pc:sldChg>
      <pc:sldChg chg="modSp">
        <pc:chgData name="Alfred Asterjadhi" userId="39de57b9-85c0-4fd1-aaac-8ca2b6560ad0" providerId="ADAL" clId="{B4F7BA3C-DFC6-48F9-A62B-B03D2B47DB6D}" dt="2021-02-09T16:22:30.312" v="20"/>
        <pc:sldMkLst>
          <pc:docMk/>
          <pc:sldMk cId="2436815634" sldId="265"/>
        </pc:sldMkLst>
        <pc:spChg chg="mod">
          <ac:chgData name="Alfred Asterjadhi" userId="39de57b9-85c0-4fd1-aaac-8ca2b6560ad0" providerId="ADAL" clId="{B4F7BA3C-DFC6-48F9-A62B-B03D2B47DB6D}" dt="2021-02-09T16:22:30.312" v="20"/>
          <ac:spMkLst>
            <pc:docMk/>
            <pc:sldMk cId="2436815634" sldId="265"/>
            <ac:spMk id="9" creationId="{535943CE-0A57-43F4-9844-46B4091CBC16}"/>
          </ac:spMkLst>
        </pc:spChg>
      </pc:sldChg>
      <pc:sldChg chg="modSp">
        <pc:chgData name="Alfred Asterjadhi" userId="39de57b9-85c0-4fd1-aaac-8ca2b6560ad0" providerId="ADAL" clId="{B4F7BA3C-DFC6-48F9-A62B-B03D2B47DB6D}" dt="2021-02-09T16:22:32.801" v="21"/>
        <pc:sldMkLst>
          <pc:docMk/>
          <pc:sldMk cId="2400177835" sldId="266"/>
        </pc:sldMkLst>
        <pc:spChg chg="mod">
          <ac:chgData name="Alfred Asterjadhi" userId="39de57b9-85c0-4fd1-aaac-8ca2b6560ad0" providerId="ADAL" clId="{B4F7BA3C-DFC6-48F9-A62B-B03D2B47DB6D}" dt="2021-02-09T16:22:32.801" v="21"/>
          <ac:spMkLst>
            <pc:docMk/>
            <pc:sldMk cId="2400177835" sldId="266"/>
            <ac:spMk id="8" creationId="{C5505616-1CE2-43B4-878B-31634EEB6CA7}"/>
          </ac:spMkLst>
        </pc:spChg>
      </pc:sldChg>
      <pc:sldChg chg="modSp">
        <pc:chgData name="Alfred Asterjadhi" userId="39de57b9-85c0-4fd1-aaac-8ca2b6560ad0" providerId="ADAL" clId="{B4F7BA3C-DFC6-48F9-A62B-B03D2B47DB6D}" dt="2021-02-09T16:22:40.934" v="26"/>
        <pc:sldMkLst>
          <pc:docMk/>
          <pc:sldMk cId="132832093" sldId="267"/>
        </pc:sldMkLst>
        <pc:spChg chg="mod">
          <ac:chgData name="Alfred Asterjadhi" userId="39de57b9-85c0-4fd1-aaac-8ca2b6560ad0" providerId="ADAL" clId="{B4F7BA3C-DFC6-48F9-A62B-B03D2B47DB6D}" dt="2021-02-09T16:22:40.934" v="26"/>
          <ac:spMkLst>
            <pc:docMk/>
            <pc:sldMk cId="132832093" sldId="267"/>
            <ac:spMk id="7" creationId="{C00CAC69-BF6D-4936-9CE0-D96F88ACD748}"/>
          </ac:spMkLst>
        </pc:spChg>
      </pc:sldChg>
      <pc:sldChg chg="modSp">
        <pc:chgData name="Alfred Asterjadhi" userId="39de57b9-85c0-4fd1-aaac-8ca2b6560ad0" providerId="ADAL" clId="{B4F7BA3C-DFC6-48F9-A62B-B03D2B47DB6D}" dt="2021-02-09T16:22:34.604" v="22"/>
        <pc:sldMkLst>
          <pc:docMk/>
          <pc:sldMk cId="3387863760" sldId="270"/>
        </pc:sldMkLst>
        <pc:spChg chg="mod">
          <ac:chgData name="Alfred Asterjadhi" userId="39de57b9-85c0-4fd1-aaac-8ca2b6560ad0" providerId="ADAL" clId="{B4F7BA3C-DFC6-48F9-A62B-B03D2B47DB6D}" dt="2021-02-09T16:22:34.604" v="22"/>
          <ac:spMkLst>
            <pc:docMk/>
            <pc:sldMk cId="3387863760" sldId="270"/>
            <ac:spMk id="8" creationId="{B1C9D975-9B89-429E-A2AD-175C2CE0D83A}"/>
          </ac:spMkLst>
        </pc:spChg>
      </pc:sldChg>
      <pc:sldChg chg="modSp mod">
        <pc:chgData name="Alfred Asterjadhi" userId="39de57b9-85c0-4fd1-aaac-8ca2b6560ad0" providerId="ADAL" clId="{B4F7BA3C-DFC6-48F9-A62B-B03D2B47DB6D}" dt="2021-02-09T16:25:10.529" v="128" actId="20577"/>
        <pc:sldMkLst>
          <pc:docMk/>
          <pc:sldMk cId="2243228416" sldId="299"/>
        </pc:sldMkLst>
        <pc:spChg chg="mod">
          <ac:chgData name="Alfred Asterjadhi" userId="39de57b9-85c0-4fd1-aaac-8ca2b6560ad0" providerId="ADAL" clId="{B4F7BA3C-DFC6-48F9-A62B-B03D2B47DB6D}" dt="2021-02-09T16:22:42.390" v="27"/>
          <ac:spMkLst>
            <pc:docMk/>
            <pc:sldMk cId="2243228416" sldId="299"/>
            <ac:spMk id="8" creationId="{ADA0A8BA-AA59-4AB6-9BD0-89E3B2E275F5}"/>
          </ac:spMkLst>
        </pc:spChg>
        <pc:spChg chg="mod">
          <ac:chgData name="Alfred Asterjadhi" userId="39de57b9-85c0-4fd1-aaac-8ca2b6560ad0" providerId="ADAL" clId="{B4F7BA3C-DFC6-48F9-A62B-B03D2B47DB6D}" dt="2021-02-09T16:25:10.529" v="128" actId="20577"/>
          <ac:spMkLst>
            <pc:docMk/>
            <pc:sldMk cId="2243228416" sldId="299"/>
            <ac:spMk id="17" creationId="{442A1050-6527-4B2E-A943-E125D6B48B52}"/>
          </ac:spMkLst>
        </pc:spChg>
      </pc:sldChg>
      <pc:sldChg chg="modSp">
        <pc:chgData name="Alfred Asterjadhi" userId="39de57b9-85c0-4fd1-aaac-8ca2b6560ad0" providerId="ADAL" clId="{B4F7BA3C-DFC6-48F9-A62B-B03D2B47DB6D}" dt="2021-02-09T16:22:47.696" v="29"/>
        <pc:sldMkLst>
          <pc:docMk/>
          <pc:sldMk cId="1677969607" sldId="323"/>
        </pc:sldMkLst>
        <pc:spChg chg="mod">
          <ac:chgData name="Alfred Asterjadhi" userId="39de57b9-85c0-4fd1-aaac-8ca2b6560ad0" providerId="ADAL" clId="{B4F7BA3C-DFC6-48F9-A62B-B03D2B47DB6D}" dt="2021-02-09T16:22:47.696" v="29"/>
          <ac:spMkLst>
            <pc:docMk/>
            <pc:sldMk cId="1677969607" sldId="323"/>
            <ac:spMk id="7" creationId="{247ADCDE-7164-400D-8B27-4BAED4FE7810}"/>
          </ac:spMkLst>
        </pc:spChg>
      </pc:sldChg>
      <pc:sldChg chg="addSp delSp modSp add mod">
        <pc:chgData name="Alfred Asterjadhi" userId="39de57b9-85c0-4fd1-aaac-8ca2b6560ad0" providerId="ADAL" clId="{B4F7BA3C-DFC6-48F9-A62B-B03D2B47DB6D}" dt="2021-03-08T21:36:17.931" v="1388" actId="6549"/>
        <pc:sldMkLst>
          <pc:docMk/>
          <pc:sldMk cId="596865926" sldId="324"/>
        </pc:sldMkLst>
        <pc:spChg chg="mod">
          <ac:chgData name="Alfred Asterjadhi" userId="39de57b9-85c0-4fd1-aaac-8ca2b6560ad0" providerId="ADAL" clId="{B4F7BA3C-DFC6-48F9-A62B-B03D2B47DB6D}" dt="2021-02-09T16:24:28.715" v="104"/>
          <ac:spMkLst>
            <pc:docMk/>
            <pc:sldMk cId="596865926" sldId="324"/>
            <ac:spMk id="2" creationId="{6A27F32D-AAB2-4E4E-8703-7DB27C650C46}"/>
          </ac:spMkLst>
        </pc:spChg>
        <pc:spChg chg="mod">
          <ac:chgData name="Alfred Asterjadhi" userId="39de57b9-85c0-4fd1-aaac-8ca2b6560ad0" providerId="ADAL" clId="{B4F7BA3C-DFC6-48F9-A62B-B03D2B47DB6D}" dt="2021-03-08T21:36:17.931" v="1388" actId="6549"/>
          <ac:spMkLst>
            <pc:docMk/>
            <pc:sldMk cId="596865926" sldId="324"/>
            <ac:spMk id="3" creationId="{D3245099-458D-4C79-9B1C-5CE8FF5DED80}"/>
          </ac:spMkLst>
        </pc:spChg>
        <pc:spChg chg="mod">
          <ac:chgData name="Alfred Asterjadhi" userId="39de57b9-85c0-4fd1-aaac-8ca2b6560ad0" providerId="ADAL" clId="{B4F7BA3C-DFC6-48F9-A62B-B03D2B47DB6D}" dt="2021-02-09T16:24:28.715" v="104"/>
          <ac:spMkLst>
            <pc:docMk/>
            <pc:sldMk cId="596865926" sldId="324"/>
            <ac:spMk id="4" creationId="{C48B5450-79DE-4FD5-B875-2721391F53AB}"/>
          </ac:spMkLst>
        </pc:spChg>
        <pc:spChg chg="mod">
          <ac:chgData name="Alfred Asterjadhi" userId="39de57b9-85c0-4fd1-aaac-8ca2b6560ad0" providerId="ADAL" clId="{B4F7BA3C-DFC6-48F9-A62B-B03D2B47DB6D}" dt="2021-02-09T16:24:28.715" v="104"/>
          <ac:spMkLst>
            <pc:docMk/>
            <pc:sldMk cId="596865926" sldId="324"/>
            <ac:spMk id="5" creationId="{2E17BC8C-45E1-41C0-8FDF-C0C228CB6AEC}"/>
          </ac:spMkLst>
        </pc:spChg>
        <pc:spChg chg="mod">
          <ac:chgData name="Alfred Asterjadhi" userId="39de57b9-85c0-4fd1-aaac-8ca2b6560ad0" providerId="ADAL" clId="{B4F7BA3C-DFC6-48F9-A62B-B03D2B47DB6D}" dt="2021-02-09T16:25:30.155" v="133" actId="20577"/>
          <ac:spMkLst>
            <pc:docMk/>
            <pc:sldMk cId="596865926" sldId="324"/>
            <ac:spMk id="6" creationId="{60A28A1F-2074-47CF-9F71-6D0F8F0D15FE}"/>
          </ac:spMkLst>
        </pc:spChg>
        <pc:spChg chg="add del mod">
          <ac:chgData name="Alfred Asterjadhi" userId="39de57b9-85c0-4fd1-aaac-8ca2b6560ad0" providerId="ADAL" clId="{B4F7BA3C-DFC6-48F9-A62B-B03D2B47DB6D}" dt="2021-02-09T16:24:28.715" v="104"/>
          <ac:spMkLst>
            <pc:docMk/>
            <pc:sldMk cId="596865926" sldId="324"/>
            <ac:spMk id="7" creationId="{BAAF2BE1-AD1A-4A81-9278-BFD138F382C6}"/>
          </ac:spMkLst>
        </pc:spChg>
        <pc:spChg chg="add del mod">
          <ac:chgData name="Alfred Asterjadhi" userId="39de57b9-85c0-4fd1-aaac-8ca2b6560ad0" providerId="ADAL" clId="{B4F7BA3C-DFC6-48F9-A62B-B03D2B47DB6D}" dt="2021-02-09T16:24:28.715" v="104"/>
          <ac:spMkLst>
            <pc:docMk/>
            <pc:sldMk cId="596865926" sldId="324"/>
            <ac:spMk id="8" creationId="{018DCE5E-0786-42C6-97BE-BA407AEDE879}"/>
          </ac:spMkLst>
        </pc:spChg>
        <pc:spChg chg="add del mod">
          <ac:chgData name="Alfred Asterjadhi" userId="39de57b9-85c0-4fd1-aaac-8ca2b6560ad0" providerId="ADAL" clId="{B4F7BA3C-DFC6-48F9-A62B-B03D2B47DB6D}" dt="2021-02-09T16:24:28.715" v="104"/>
          <ac:spMkLst>
            <pc:docMk/>
            <pc:sldMk cId="596865926" sldId="324"/>
            <ac:spMk id="9" creationId="{05902A56-21ED-448F-96FA-862248688623}"/>
          </ac:spMkLst>
        </pc:spChg>
        <pc:spChg chg="add del mod">
          <ac:chgData name="Alfred Asterjadhi" userId="39de57b9-85c0-4fd1-aaac-8ca2b6560ad0" providerId="ADAL" clId="{B4F7BA3C-DFC6-48F9-A62B-B03D2B47DB6D}" dt="2021-02-09T16:24:28.715" v="104"/>
          <ac:spMkLst>
            <pc:docMk/>
            <pc:sldMk cId="596865926" sldId="324"/>
            <ac:spMk id="10" creationId="{CDC3A6DE-EA1F-45AA-B930-83046C97024F}"/>
          </ac:spMkLst>
        </pc:spChg>
        <pc:spChg chg="add del mod">
          <ac:chgData name="Alfred Asterjadhi" userId="39de57b9-85c0-4fd1-aaac-8ca2b6560ad0" providerId="ADAL" clId="{B4F7BA3C-DFC6-48F9-A62B-B03D2B47DB6D}" dt="2021-02-09T16:24:28.715" v="104"/>
          <ac:spMkLst>
            <pc:docMk/>
            <pc:sldMk cId="596865926" sldId="324"/>
            <ac:spMk id="11" creationId="{18AF0A60-B0E8-4048-BF00-B29E18E573D6}"/>
          </ac:spMkLst>
        </pc:spChg>
        <pc:graphicFrameChg chg="add del mod">
          <ac:chgData name="Alfred Asterjadhi" userId="39de57b9-85c0-4fd1-aaac-8ca2b6560ad0" providerId="ADAL" clId="{B4F7BA3C-DFC6-48F9-A62B-B03D2B47DB6D}" dt="2021-03-05T22:37:52.567" v="1214"/>
          <ac:graphicFrameMkLst>
            <pc:docMk/>
            <pc:sldMk cId="596865926" sldId="324"/>
            <ac:graphicFrameMk id="7" creationId="{8033249A-D504-458D-BF9D-AFD9BA0B4752}"/>
          </ac:graphicFrameMkLst>
        </pc:graphicFrameChg>
        <pc:graphicFrameChg chg="add del mod">
          <ac:chgData name="Alfred Asterjadhi" userId="39de57b9-85c0-4fd1-aaac-8ca2b6560ad0" providerId="ADAL" clId="{B4F7BA3C-DFC6-48F9-A62B-B03D2B47DB6D}" dt="2021-03-05T03:37:05.144" v="300"/>
          <ac:graphicFrameMkLst>
            <pc:docMk/>
            <pc:sldMk cId="596865926" sldId="324"/>
            <ac:graphicFrameMk id="7" creationId="{C54DD35F-BDDD-45A7-BB30-A6DFA6702DF7}"/>
          </ac:graphicFrameMkLst>
        </pc:graphicFrameChg>
        <pc:graphicFrameChg chg="add del mod">
          <ac:chgData name="Alfred Asterjadhi" userId="39de57b9-85c0-4fd1-aaac-8ca2b6560ad0" providerId="ADAL" clId="{B4F7BA3C-DFC6-48F9-A62B-B03D2B47DB6D}" dt="2021-03-05T03:37:07.517" v="302"/>
          <ac:graphicFrameMkLst>
            <pc:docMk/>
            <pc:sldMk cId="596865926" sldId="324"/>
            <ac:graphicFrameMk id="8" creationId="{A1EAA9B8-63E7-4285-B8A0-FE51AB3675BB}"/>
          </ac:graphicFrameMkLst>
        </pc:graphicFrameChg>
        <pc:graphicFrameChg chg="add del mod">
          <ac:chgData name="Alfred Asterjadhi" userId="39de57b9-85c0-4fd1-aaac-8ca2b6560ad0" providerId="ADAL" clId="{B4F7BA3C-DFC6-48F9-A62B-B03D2B47DB6D}" dt="2021-03-06T19:00:13.325" v="1360"/>
          <ac:graphicFrameMkLst>
            <pc:docMk/>
            <pc:sldMk cId="596865926" sldId="324"/>
            <ac:graphicFrameMk id="8" creationId="{BB569FEE-276A-49B5-8AB3-0329F3D1CDC9}"/>
          </ac:graphicFrameMkLst>
        </pc:graphicFrameChg>
        <pc:graphicFrameChg chg="add del mod">
          <ac:chgData name="Alfred Asterjadhi" userId="39de57b9-85c0-4fd1-aaac-8ca2b6560ad0" providerId="ADAL" clId="{B4F7BA3C-DFC6-48F9-A62B-B03D2B47DB6D}" dt="2021-03-05T03:37:12.394" v="304"/>
          <ac:graphicFrameMkLst>
            <pc:docMk/>
            <pc:sldMk cId="596865926" sldId="324"/>
            <ac:graphicFrameMk id="9" creationId="{032F904C-01D7-4BA5-AECE-675D0EF01A36}"/>
          </ac:graphicFrameMkLst>
        </pc:graphicFrameChg>
        <pc:graphicFrameChg chg="add del mod">
          <ac:chgData name="Alfred Asterjadhi" userId="39de57b9-85c0-4fd1-aaac-8ca2b6560ad0" providerId="ADAL" clId="{B4F7BA3C-DFC6-48F9-A62B-B03D2B47DB6D}" dt="2021-03-05T03:37:25.553" v="306"/>
          <ac:graphicFrameMkLst>
            <pc:docMk/>
            <pc:sldMk cId="596865926" sldId="324"/>
            <ac:graphicFrameMk id="10" creationId="{B52B1109-79E4-4292-9493-64FC55B18F83}"/>
          </ac:graphicFrameMkLst>
        </pc:graphicFrameChg>
        <pc:graphicFrameChg chg="add del mod">
          <ac:chgData name="Alfred Asterjadhi" userId="39de57b9-85c0-4fd1-aaac-8ca2b6560ad0" providerId="ADAL" clId="{B4F7BA3C-DFC6-48F9-A62B-B03D2B47DB6D}" dt="2021-03-05T03:37:51.230" v="316"/>
          <ac:graphicFrameMkLst>
            <pc:docMk/>
            <pc:sldMk cId="596865926" sldId="324"/>
            <ac:graphicFrameMk id="11" creationId="{EE3B3633-2267-414A-94E0-8CE618299A23}"/>
          </ac:graphicFrameMkLst>
        </pc:graphicFrameChg>
      </pc:sldChg>
      <pc:sldChg chg="addSp delSp modSp add mod">
        <pc:chgData name="Alfred Asterjadhi" userId="39de57b9-85c0-4fd1-aaac-8ca2b6560ad0" providerId="ADAL" clId="{B4F7BA3C-DFC6-48F9-A62B-B03D2B47DB6D}" dt="2021-03-06T19:05:03.660" v="1384" actId="14100"/>
        <pc:sldMkLst>
          <pc:docMk/>
          <pc:sldMk cId="3464474659" sldId="325"/>
        </pc:sldMkLst>
        <pc:spChg chg="mod">
          <ac:chgData name="Alfred Asterjadhi" userId="39de57b9-85c0-4fd1-aaac-8ca2b6560ad0" providerId="ADAL" clId="{B4F7BA3C-DFC6-48F9-A62B-B03D2B47DB6D}" dt="2021-02-09T16:25:47.746" v="138"/>
          <ac:spMkLst>
            <pc:docMk/>
            <pc:sldMk cId="3464474659" sldId="325"/>
            <ac:spMk id="2" creationId="{11C5C3A7-526B-4152-8A7F-BC9636A70131}"/>
          </ac:spMkLst>
        </pc:spChg>
        <pc:spChg chg="mod">
          <ac:chgData name="Alfred Asterjadhi" userId="39de57b9-85c0-4fd1-aaac-8ca2b6560ad0" providerId="ADAL" clId="{B4F7BA3C-DFC6-48F9-A62B-B03D2B47DB6D}" dt="2021-03-06T19:05:03.660" v="1384" actId="14100"/>
          <ac:spMkLst>
            <pc:docMk/>
            <pc:sldMk cId="3464474659" sldId="325"/>
            <ac:spMk id="3" creationId="{49A6CCA4-296A-475E-8868-A1006DFAF806}"/>
          </ac:spMkLst>
        </pc:spChg>
        <pc:spChg chg="mod">
          <ac:chgData name="Alfred Asterjadhi" userId="39de57b9-85c0-4fd1-aaac-8ca2b6560ad0" providerId="ADAL" clId="{B4F7BA3C-DFC6-48F9-A62B-B03D2B47DB6D}" dt="2021-02-09T16:25:47.746" v="138"/>
          <ac:spMkLst>
            <pc:docMk/>
            <pc:sldMk cId="3464474659" sldId="325"/>
            <ac:spMk id="4" creationId="{36AFD738-F802-4585-98B5-E89B5C9DE21C}"/>
          </ac:spMkLst>
        </pc:spChg>
        <pc:spChg chg="mod">
          <ac:chgData name="Alfred Asterjadhi" userId="39de57b9-85c0-4fd1-aaac-8ca2b6560ad0" providerId="ADAL" clId="{B4F7BA3C-DFC6-48F9-A62B-B03D2B47DB6D}" dt="2021-02-09T16:25:47.746" v="138"/>
          <ac:spMkLst>
            <pc:docMk/>
            <pc:sldMk cId="3464474659" sldId="325"/>
            <ac:spMk id="5" creationId="{0DEC7435-E10D-4D9E-8645-A36BC8913D42}"/>
          </ac:spMkLst>
        </pc:spChg>
        <pc:spChg chg="mod">
          <ac:chgData name="Alfred Asterjadhi" userId="39de57b9-85c0-4fd1-aaac-8ca2b6560ad0" providerId="ADAL" clId="{B4F7BA3C-DFC6-48F9-A62B-B03D2B47DB6D}" dt="2021-02-09T16:25:47.746" v="138"/>
          <ac:spMkLst>
            <pc:docMk/>
            <pc:sldMk cId="3464474659" sldId="325"/>
            <ac:spMk id="6" creationId="{6A6864F9-08FF-45A5-8C46-12D7284B4A9C}"/>
          </ac:spMkLst>
        </pc:spChg>
        <pc:spChg chg="add del mod">
          <ac:chgData name="Alfred Asterjadhi" userId="39de57b9-85c0-4fd1-aaac-8ca2b6560ad0" providerId="ADAL" clId="{B4F7BA3C-DFC6-48F9-A62B-B03D2B47DB6D}" dt="2021-02-09T16:24:49.410" v="109"/>
          <ac:spMkLst>
            <pc:docMk/>
            <pc:sldMk cId="3464474659" sldId="325"/>
            <ac:spMk id="7" creationId="{58E38DD9-14EF-4884-B05F-588C6F2EF1F9}"/>
          </ac:spMkLst>
        </pc:spChg>
        <pc:spChg chg="add del mod">
          <ac:chgData name="Alfred Asterjadhi" userId="39de57b9-85c0-4fd1-aaac-8ca2b6560ad0" providerId="ADAL" clId="{B4F7BA3C-DFC6-48F9-A62B-B03D2B47DB6D}" dt="2021-02-09T16:25:38.248" v="135"/>
          <ac:spMkLst>
            <pc:docMk/>
            <pc:sldMk cId="3464474659" sldId="325"/>
            <ac:spMk id="8" creationId="{0C75075B-510E-462A-A5D9-7AF623A6F430}"/>
          </ac:spMkLst>
        </pc:spChg>
        <pc:spChg chg="add del mod">
          <ac:chgData name="Alfred Asterjadhi" userId="39de57b9-85c0-4fd1-aaac-8ca2b6560ad0" providerId="ADAL" clId="{B4F7BA3C-DFC6-48F9-A62B-B03D2B47DB6D}" dt="2021-02-09T16:25:38.248" v="135"/>
          <ac:spMkLst>
            <pc:docMk/>
            <pc:sldMk cId="3464474659" sldId="325"/>
            <ac:spMk id="9" creationId="{5B8E5A00-0E61-4012-AB93-12434E13F726}"/>
          </ac:spMkLst>
        </pc:spChg>
        <pc:spChg chg="add del mod">
          <ac:chgData name="Alfred Asterjadhi" userId="39de57b9-85c0-4fd1-aaac-8ca2b6560ad0" providerId="ADAL" clId="{B4F7BA3C-DFC6-48F9-A62B-B03D2B47DB6D}" dt="2021-02-09T16:25:38.248" v="135"/>
          <ac:spMkLst>
            <pc:docMk/>
            <pc:sldMk cId="3464474659" sldId="325"/>
            <ac:spMk id="10" creationId="{F81309D9-DDD2-41A6-81AD-CFA30292E5B4}"/>
          </ac:spMkLst>
        </pc:spChg>
        <pc:spChg chg="add del mod">
          <ac:chgData name="Alfred Asterjadhi" userId="39de57b9-85c0-4fd1-aaac-8ca2b6560ad0" providerId="ADAL" clId="{B4F7BA3C-DFC6-48F9-A62B-B03D2B47DB6D}" dt="2021-02-09T16:25:38.248" v="135"/>
          <ac:spMkLst>
            <pc:docMk/>
            <pc:sldMk cId="3464474659" sldId="325"/>
            <ac:spMk id="11" creationId="{44F566FE-6A1A-4AA5-A532-4D2E9B5BB919}"/>
          </ac:spMkLst>
        </pc:spChg>
        <pc:spChg chg="add del mod">
          <ac:chgData name="Alfred Asterjadhi" userId="39de57b9-85c0-4fd1-aaac-8ca2b6560ad0" providerId="ADAL" clId="{B4F7BA3C-DFC6-48F9-A62B-B03D2B47DB6D}" dt="2021-02-09T16:25:38.248" v="135"/>
          <ac:spMkLst>
            <pc:docMk/>
            <pc:sldMk cId="3464474659" sldId="325"/>
            <ac:spMk id="12" creationId="{45C91338-B2B1-4F64-BF8D-1947F9B38920}"/>
          </ac:spMkLst>
        </pc:spChg>
        <pc:spChg chg="add del mod">
          <ac:chgData name="Alfred Asterjadhi" userId="39de57b9-85c0-4fd1-aaac-8ca2b6560ad0" providerId="ADAL" clId="{B4F7BA3C-DFC6-48F9-A62B-B03D2B47DB6D}" dt="2021-02-09T16:25:39.821" v="136"/>
          <ac:spMkLst>
            <pc:docMk/>
            <pc:sldMk cId="3464474659" sldId="325"/>
            <ac:spMk id="13" creationId="{DDA37BDB-2E51-4E56-8941-D97E0650A248}"/>
          </ac:spMkLst>
        </pc:spChg>
        <pc:spChg chg="add del mod">
          <ac:chgData name="Alfred Asterjadhi" userId="39de57b9-85c0-4fd1-aaac-8ca2b6560ad0" providerId="ADAL" clId="{B4F7BA3C-DFC6-48F9-A62B-B03D2B47DB6D}" dt="2021-02-09T16:25:39.821" v="136"/>
          <ac:spMkLst>
            <pc:docMk/>
            <pc:sldMk cId="3464474659" sldId="325"/>
            <ac:spMk id="14" creationId="{A9115D69-069F-4D9F-8D77-4326523C0019}"/>
          </ac:spMkLst>
        </pc:spChg>
        <pc:spChg chg="add del mod">
          <ac:chgData name="Alfred Asterjadhi" userId="39de57b9-85c0-4fd1-aaac-8ca2b6560ad0" providerId="ADAL" clId="{B4F7BA3C-DFC6-48F9-A62B-B03D2B47DB6D}" dt="2021-02-09T16:25:39.821" v="136"/>
          <ac:spMkLst>
            <pc:docMk/>
            <pc:sldMk cId="3464474659" sldId="325"/>
            <ac:spMk id="15" creationId="{A5F58C98-4696-4393-94E5-3BE41E9350D2}"/>
          </ac:spMkLst>
        </pc:spChg>
        <pc:spChg chg="add del mod">
          <ac:chgData name="Alfred Asterjadhi" userId="39de57b9-85c0-4fd1-aaac-8ca2b6560ad0" providerId="ADAL" clId="{B4F7BA3C-DFC6-48F9-A62B-B03D2B47DB6D}" dt="2021-02-09T16:25:39.821" v="136"/>
          <ac:spMkLst>
            <pc:docMk/>
            <pc:sldMk cId="3464474659" sldId="325"/>
            <ac:spMk id="16" creationId="{2CA80E7D-8238-4781-AB00-24FBDC3BCA04}"/>
          </ac:spMkLst>
        </pc:spChg>
        <pc:spChg chg="add del mod">
          <ac:chgData name="Alfred Asterjadhi" userId="39de57b9-85c0-4fd1-aaac-8ca2b6560ad0" providerId="ADAL" clId="{B4F7BA3C-DFC6-48F9-A62B-B03D2B47DB6D}" dt="2021-02-09T16:25:39.821" v="136"/>
          <ac:spMkLst>
            <pc:docMk/>
            <pc:sldMk cId="3464474659" sldId="325"/>
            <ac:spMk id="17" creationId="{2C05262D-9A82-4AB7-BD45-D2C0A9BF8456}"/>
          </ac:spMkLst>
        </pc:spChg>
        <pc:spChg chg="add del mod">
          <ac:chgData name="Alfred Asterjadhi" userId="39de57b9-85c0-4fd1-aaac-8ca2b6560ad0" providerId="ADAL" clId="{B4F7BA3C-DFC6-48F9-A62B-B03D2B47DB6D}" dt="2021-02-09T16:25:40.402" v="137"/>
          <ac:spMkLst>
            <pc:docMk/>
            <pc:sldMk cId="3464474659" sldId="325"/>
            <ac:spMk id="18" creationId="{AD7F5323-0A22-49A2-B3FF-7CB78FAD491F}"/>
          </ac:spMkLst>
        </pc:spChg>
        <pc:spChg chg="add del mod">
          <ac:chgData name="Alfred Asterjadhi" userId="39de57b9-85c0-4fd1-aaac-8ca2b6560ad0" providerId="ADAL" clId="{B4F7BA3C-DFC6-48F9-A62B-B03D2B47DB6D}" dt="2021-02-09T16:25:40.402" v="137"/>
          <ac:spMkLst>
            <pc:docMk/>
            <pc:sldMk cId="3464474659" sldId="325"/>
            <ac:spMk id="19" creationId="{ABCFD5F9-CAC7-4835-8959-C80D83C5389C}"/>
          </ac:spMkLst>
        </pc:spChg>
        <pc:spChg chg="add del mod">
          <ac:chgData name="Alfred Asterjadhi" userId="39de57b9-85c0-4fd1-aaac-8ca2b6560ad0" providerId="ADAL" clId="{B4F7BA3C-DFC6-48F9-A62B-B03D2B47DB6D}" dt="2021-02-09T16:25:40.402" v="137"/>
          <ac:spMkLst>
            <pc:docMk/>
            <pc:sldMk cId="3464474659" sldId="325"/>
            <ac:spMk id="20" creationId="{781C0AF0-582A-4F40-BFC2-0C8526A58E66}"/>
          </ac:spMkLst>
        </pc:spChg>
        <pc:spChg chg="add del mod">
          <ac:chgData name="Alfred Asterjadhi" userId="39de57b9-85c0-4fd1-aaac-8ca2b6560ad0" providerId="ADAL" clId="{B4F7BA3C-DFC6-48F9-A62B-B03D2B47DB6D}" dt="2021-02-09T16:25:40.402" v="137"/>
          <ac:spMkLst>
            <pc:docMk/>
            <pc:sldMk cId="3464474659" sldId="325"/>
            <ac:spMk id="21" creationId="{D510838E-762C-4ABC-B56A-3F50954FC43B}"/>
          </ac:spMkLst>
        </pc:spChg>
        <pc:spChg chg="add del mod">
          <ac:chgData name="Alfred Asterjadhi" userId="39de57b9-85c0-4fd1-aaac-8ca2b6560ad0" providerId="ADAL" clId="{B4F7BA3C-DFC6-48F9-A62B-B03D2B47DB6D}" dt="2021-02-09T16:25:40.402" v="137"/>
          <ac:spMkLst>
            <pc:docMk/>
            <pc:sldMk cId="3464474659" sldId="325"/>
            <ac:spMk id="22" creationId="{2A86BD41-DDA6-42D8-8575-80521C2B1220}"/>
          </ac:spMkLst>
        </pc:spChg>
        <pc:spChg chg="add del mod">
          <ac:chgData name="Alfred Asterjadhi" userId="39de57b9-85c0-4fd1-aaac-8ca2b6560ad0" providerId="ADAL" clId="{B4F7BA3C-DFC6-48F9-A62B-B03D2B47DB6D}" dt="2021-02-09T16:25:47.746" v="138"/>
          <ac:spMkLst>
            <pc:docMk/>
            <pc:sldMk cId="3464474659" sldId="325"/>
            <ac:spMk id="23" creationId="{451FE017-E122-4037-A1CC-ACB758ABB4D2}"/>
          </ac:spMkLst>
        </pc:spChg>
        <pc:spChg chg="add del mod">
          <ac:chgData name="Alfred Asterjadhi" userId="39de57b9-85c0-4fd1-aaac-8ca2b6560ad0" providerId="ADAL" clId="{B4F7BA3C-DFC6-48F9-A62B-B03D2B47DB6D}" dt="2021-02-09T16:25:47.746" v="138"/>
          <ac:spMkLst>
            <pc:docMk/>
            <pc:sldMk cId="3464474659" sldId="325"/>
            <ac:spMk id="24" creationId="{DFB828E2-1579-4C57-A408-2C3B44289418}"/>
          </ac:spMkLst>
        </pc:spChg>
        <pc:spChg chg="add del mod">
          <ac:chgData name="Alfred Asterjadhi" userId="39de57b9-85c0-4fd1-aaac-8ca2b6560ad0" providerId="ADAL" clId="{B4F7BA3C-DFC6-48F9-A62B-B03D2B47DB6D}" dt="2021-02-09T16:25:47.746" v="138"/>
          <ac:spMkLst>
            <pc:docMk/>
            <pc:sldMk cId="3464474659" sldId="325"/>
            <ac:spMk id="25" creationId="{44ECD301-5A2A-41BC-BA36-2F24AC4747F1}"/>
          </ac:spMkLst>
        </pc:spChg>
        <pc:spChg chg="add del mod">
          <ac:chgData name="Alfred Asterjadhi" userId="39de57b9-85c0-4fd1-aaac-8ca2b6560ad0" providerId="ADAL" clId="{B4F7BA3C-DFC6-48F9-A62B-B03D2B47DB6D}" dt="2021-02-09T16:25:47.746" v="138"/>
          <ac:spMkLst>
            <pc:docMk/>
            <pc:sldMk cId="3464474659" sldId="325"/>
            <ac:spMk id="26" creationId="{159C6C4A-2637-421D-A457-295BB55E7DC2}"/>
          </ac:spMkLst>
        </pc:spChg>
        <pc:spChg chg="add del mod">
          <ac:chgData name="Alfred Asterjadhi" userId="39de57b9-85c0-4fd1-aaac-8ca2b6560ad0" providerId="ADAL" clId="{B4F7BA3C-DFC6-48F9-A62B-B03D2B47DB6D}" dt="2021-02-09T16:25:47.746" v="138"/>
          <ac:spMkLst>
            <pc:docMk/>
            <pc:sldMk cId="3464474659" sldId="325"/>
            <ac:spMk id="27" creationId="{3D5904C3-39F2-48FC-9BDB-866877B7CFDA}"/>
          </ac:spMkLst>
        </pc:spChg>
      </pc:sldChg>
      <pc:sldChg chg="modSp">
        <pc:chgData name="Alfred Asterjadhi" userId="39de57b9-85c0-4fd1-aaac-8ca2b6560ad0" providerId="ADAL" clId="{B4F7BA3C-DFC6-48F9-A62B-B03D2B47DB6D}" dt="2021-02-09T16:22:23.456" v="16"/>
        <pc:sldMkLst>
          <pc:docMk/>
          <pc:sldMk cId="1908471061" sldId="328"/>
        </pc:sldMkLst>
        <pc:spChg chg="mod">
          <ac:chgData name="Alfred Asterjadhi" userId="39de57b9-85c0-4fd1-aaac-8ca2b6560ad0" providerId="ADAL" clId="{B4F7BA3C-DFC6-48F9-A62B-B03D2B47DB6D}" dt="2021-02-09T16:22:23.456" v="16"/>
          <ac:spMkLst>
            <pc:docMk/>
            <pc:sldMk cId="1908471061" sldId="328"/>
            <ac:spMk id="6" creationId="{FCA6EDD1-4720-45B9-8B18-08C7AF47C492}"/>
          </ac:spMkLst>
        </pc:spChg>
      </pc:sldChg>
      <pc:sldChg chg="modSp">
        <pc:chgData name="Alfred Asterjadhi" userId="39de57b9-85c0-4fd1-aaac-8ca2b6560ad0" providerId="ADAL" clId="{B4F7BA3C-DFC6-48F9-A62B-B03D2B47DB6D}" dt="2021-02-09T16:22:36.287" v="23"/>
        <pc:sldMkLst>
          <pc:docMk/>
          <pc:sldMk cId="15571502" sldId="330"/>
        </pc:sldMkLst>
        <pc:spChg chg="mod">
          <ac:chgData name="Alfred Asterjadhi" userId="39de57b9-85c0-4fd1-aaac-8ca2b6560ad0" providerId="ADAL" clId="{B4F7BA3C-DFC6-48F9-A62B-B03D2B47DB6D}" dt="2021-02-09T16:22:36.287" v="23"/>
          <ac:spMkLst>
            <pc:docMk/>
            <pc:sldMk cId="15571502" sldId="330"/>
            <ac:spMk id="6" creationId="{5C48BDE3-7807-417F-A4F1-5356D38590CA}"/>
          </ac:spMkLst>
        </pc:spChg>
      </pc:sldChg>
      <pc:sldChg chg="modSp">
        <pc:chgData name="Alfred Asterjadhi" userId="39de57b9-85c0-4fd1-aaac-8ca2b6560ad0" providerId="ADAL" clId="{B4F7BA3C-DFC6-48F9-A62B-B03D2B47DB6D}" dt="2021-02-09T16:22:37.811" v="24"/>
        <pc:sldMkLst>
          <pc:docMk/>
          <pc:sldMk cId="3200711991" sldId="331"/>
        </pc:sldMkLst>
        <pc:spChg chg="mod">
          <ac:chgData name="Alfred Asterjadhi" userId="39de57b9-85c0-4fd1-aaac-8ca2b6560ad0" providerId="ADAL" clId="{B4F7BA3C-DFC6-48F9-A62B-B03D2B47DB6D}" dt="2021-02-09T16:22:37.811" v="24"/>
          <ac:spMkLst>
            <pc:docMk/>
            <pc:sldMk cId="3200711991" sldId="331"/>
            <ac:spMk id="6" creationId="{C3BF5992-FFFD-4B64-900D-0590BA3C03CE}"/>
          </ac:spMkLst>
        </pc:spChg>
      </pc:sldChg>
      <pc:sldChg chg="modSp">
        <pc:chgData name="Alfred Asterjadhi" userId="39de57b9-85c0-4fd1-aaac-8ca2b6560ad0" providerId="ADAL" clId="{B4F7BA3C-DFC6-48F9-A62B-B03D2B47DB6D}" dt="2021-02-09T16:22:39.399" v="25"/>
        <pc:sldMkLst>
          <pc:docMk/>
          <pc:sldMk cId="2409609221" sldId="332"/>
        </pc:sldMkLst>
        <pc:spChg chg="mod">
          <ac:chgData name="Alfred Asterjadhi" userId="39de57b9-85c0-4fd1-aaac-8ca2b6560ad0" providerId="ADAL" clId="{B4F7BA3C-DFC6-48F9-A62B-B03D2B47DB6D}" dt="2021-02-09T16:22:39.399" v="25"/>
          <ac:spMkLst>
            <pc:docMk/>
            <pc:sldMk cId="2409609221" sldId="332"/>
            <ac:spMk id="6" creationId="{2B4D6F20-084B-4EE9-AD6D-290838010348}"/>
          </ac:spMkLst>
        </pc:spChg>
      </pc:sldChg>
      <pc:sldChg chg="modSp del">
        <pc:chgData name="Alfred Asterjadhi" userId="39de57b9-85c0-4fd1-aaac-8ca2b6560ad0" providerId="ADAL" clId="{B4F7BA3C-DFC6-48F9-A62B-B03D2B47DB6D}" dt="2021-02-09T16:28:02.324" v="296" actId="47"/>
        <pc:sldMkLst>
          <pc:docMk/>
          <pc:sldMk cId="2787904785" sldId="333"/>
        </pc:sldMkLst>
        <pc:spChg chg="mod">
          <ac:chgData name="Alfred Asterjadhi" userId="39de57b9-85c0-4fd1-aaac-8ca2b6560ad0" providerId="ADAL" clId="{B4F7BA3C-DFC6-48F9-A62B-B03D2B47DB6D}" dt="2021-02-09T16:22:44.438" v="28"/>
          <ac:spMkLst>
            <pc:docMk/>
            <pc:sldMk cId="2787904785" sldId="333"/>
            <ac:spMk id="6" creationId="{48671B1A-9F14-480B-994B-6EB670BC6E7F}"/>
          </ac:spMkLst>
        </pc:spChg>
      </pc:sldChg>
      <pc:sldChg chg="modSp add mod">
        <pc:chgData name="Alfred Asterjadhi" userId="39de57b9-85c0-4fd1-aaac-8ca2b6560ad0" providerId="ADAL" clId="{B4F7BA3C-DFC6-48F9-A62B-B03D2B47DB6D}" dt="2021-02-09T16:27:49.692" v="273" actId="20577"/>
        <pc:sldMkLst>
          <pc:docMk/>
          <pc:sldMk cId="3248079768" sldId="334"/>
        </pc:sldMkLst>
        <pc:spChg chg="mod">
          <ac:chgData name="Alfred Asterjadhi" userId="39de57b9-85c0-4fd1-aaac-8ca2b6560ad0" providerId="ADAL" clId="{B4F7BA3C-DFC6-48F9-A62B-B03D2B47DB6D}" dt="2021-02-09T16:26:32.303" v="174" actId="20577"/>
          <ac:spMkLst>
            <pc:docMk/>
            <pc:sldMk cId="3248079768" sldId="334"/>
            <ac:spMk id="2" creationId="{6A27F32D-AAB2-4E4E-8703-7DB27C650C46}"/>
          </ac:spMkLst>
        </pc:spChg>
        <pc:spChg chg="mod">
          <ac:chgData name="Alfred Asterjadhi" userId="39de57b9-85c0-4fd1-aaac-8ca2b6560ad0" providerId="ADAL" clId="{B4F7BA3C-DFC6-48F9-A62B-B03D2B47DB6D}" dt="2021-02-09T16:27:49.692" v="273" actId="20577"/>
          <ac:spMkLst>
            <pc:docMk/>
            <pc:sldMk cId="3248079768" sldId="334"/>
            <ac:spMk id="3" creationId="{D3245099-458D-4C79-9B1C-5CE8FF5DED80}"/>
          </ac:spMkLst>
        </pc:spChg>
      </pc:sldChg>
      <pc:sldChg chg="modSp add mod">
        <pc:chgData name="Alfred Asterjadhi" userId="39de57b9-85c0-4fd1-aaac-8ca2b6560ad0" providerId="ADAL" clId="{B4F7BA3C-DFC6-48F9-A62B-B03D2B47DB6D}" dt="2021-02-09T16:27:54.961" v="288" actId="20577"/>
        <pc:sldMkLst>
          <pc:docMk/>
          <pc:sldMk cId="1008851049" sldId="335"/>
        </pc:sldMkLst>
        <pc:spChg chg="mod">
          <ac:chgData name="Alfred Asterjadhi" userId="39de57b9-85c0-4fd1-aaac-8ca2b6560ad0" providerId="ADAL" clId="{B4F7BA3C-DFC6-48F9-A62B-B03D2B47DB6D}" dt="2021-02-09T16:26:21.056" v="171" actId="20577"/>
          <ac:spMkLst>
            <pc:docMk/>
            <pc:sldMk cId="1008851049" sldId="335"/>
            <ac:spMk id="2" creationId="{11C5C3A7-526B-4152-8A7F-BC9636A70131}"/>
          </ac:spMkLst>
        </pc:spChg>
        <pc:spChg chg="mod">
          <ac:chgData name="Alfred Asterjadhi" userId="39de57b9-85c0-4fd1-aaac-8ca2b6560ad0" providerId="ADAL" clId="{B4F7BA3C-DFC6-48F9-A62B-B03D2B47DB6D}" dt="2021-02-09T16:27:54.961" v="288" actId="20577"/>
          <ac:spMkLst>
            <pc:docMk/>
            <pc:sldMk cId="1008851049" sldId="335"/>
            <ac:spMk id="3" creationId="{49A6CCA4-296A-475E-8868-A1006DFAF806}"/>
          </ac:spMkLst>
        </pc:spChg>
      </pc:sldChg>
      <pc:sldChg chg="addSp delSp modSp add mod">
        <pc:chgData name="Alfred Asterjadhi" userId="39de57b9-85c0-4fd1-aaac-8ca2b6560ad0" providerId="ADAL" clId="{B4F7BA3C-DFC6-48F9-A62B-B03D2B47DB6D}" dt="2021-03-05T05:30:03.396" v="1178" actId="20577"/>
        <pc:sldMkLst>
          <pc:docMk/>
          <pc:sldMk cId="2631687367" sldId="336"/>
        </pc:sldMkLst>
        <pc:spChg chg="mod">
          <ac:chgData name="Alfred Asterjadhi" userId="39de57b9-85c0-4fd1-aaac-8ca2b6560ad0" providerId="ADAL" clId="{B4F7BA3C-DFC6-48F9-A62B-B03D2B47DB6D}" dt="2021-02-09T16:26:53.021" v="195" actId="20577"/>
          <ac:spMkLst>
            <pc:docMk/>
            <pc:sldMk cId="2631687367" sldId="336"/>
            <ac:spMk id="2" creationId="{11C5C3A7-526B-4152-8A7F-BC9636A70131}"/>
          </ac:spMkLst>
        </pc:spChg>
        <pc:spChg chg="mod">
          <ac:chgData name="Alfred Asterjadhi" userId="39de57b9-85c0-4fd1-aaac-8ca2b6560ad0" providerId="ADAL" clId="{B4F7BA3C-DFC6-48F9-A62B-B03D2B47DB6D}" dt="2021-03-05T05:30:03.396" v="1178" actId="20577"/>
          <ac:spMkLst>
            <pc:docMk/>
            <pc:sldMk cId="2631687367" sldId="336"/>
            <ac:spMk id="3" creationId="{49A6CCA4-296A-475E-8868-A1006DFAF806}"/>
          </ac:spMkLst>
        </pc:spChg>
        <pc:graphicFrameChg chg="add del mod">
          <ac:chgData name="Alfred Asterjadhi" userId="39de57b9-85c0-4fd1-aaac-8ca2b6560ad0" providerId="ADAL" clId="{B4F7BA3C-DFC6-48F9-A62B-B03D2B47DB6D}" dt="2021-03-05T04:38:59.425" v="823"/>
          <ac:graphicFrameMkLst>
            <pc:docMk/>
            <pc:sldMk cId="2631687367" sldId="336"/>
            <ac:graphicFrameMk id="7" creationId="{9F722394-7559-4B7E-978A-CC802ED63E50}"/>
          </ac:graphicFrameMkLst>
        </pc:graphicFrameChg>
        <pc:graphicFrameChg chg="add del mod">
          <ac:chgData name="Alfred Asterjadhi" userId="39de57b9-85c0-4fd1-aaac-8ca2b6560ad0" providerId="ADAL" clId="{B4F7BA3C-DFC6-48F9-A62B-B03D2B47DB6D}" dt="2021-03-05T04:39:03.697" v="825"/>
          <ac:graphicFrameMkLst>
            <pc:docMk/>
            <pc:sldMk cId="2631687367" sldId="336"/>
            <ac:graphicFrameMk id="8" creationId="{947E617A-E531-4FDC-AA47-41B50A3B0876}"/>
          </ac:graphicFrameMkLst>
        </pc:graphicFrameChg>
      </pc:sldChg>
      <pc:sldChg chg="modSp add mod">
        <pc:chgData name="Alfred Asterjadhi" userId="39de57b9-85c0-4fd1-aaac-8ca2b6560ad0" providerId="ADAL" clId="{B4F7BA3C-DFC6-48F9-A62B-B03D2B47DB6D}" dt="2021-03-05T05:33:53.289" v="1212" actId="20577"/>
        <pc:sldMkLst>
          <pc:docMk/>
          <pc:sldMk cId="1716082287" sldId="337"/>
        </pc:sldMkLst>
        <pc:spChg chg="mod">
          <ac:chgData name="Alfred Asterjadhi" userId="39de57b9-85c0-4fd1-aaac-8ca2b6560ad0" providerId="ADAL" clId="{B4F7BA3C-DFC6-48F9-A62B-B03D2B47DB6D}" dt="2021-02-09T16:27:10.110" v="219" actId="20577"/>
          <ac:spMkLst>
            <pc:docMk/>
            <pc:sldMk cId="1716082287" sldId="337"/>
            <ac:spMk id="2" creationId="{11C5C3A7-526B-4152-8A7F-BC9636A70131}"/>
          </ac:spMkLst>
        </pc:spChg>
        <pc:spChg chg="mod">
          <ac:chgData name="Alfred Asterjadhi" userId="39de57b9-85c0-4fd1-aaac-8ca2b6560ad0" providerId="ADAL" clId="{B4F7BA3C-DFC6-48F9-A62B-B03D2B47DB6D}" dt="2021-03-05T05:33:53.289" v="1212" actId="20577"/>
          <ac:spMkLst>
            <pc:docMk/>
            <pc:sldMk cId="1716082287" sldId="337"/>
            <ac:spMk id="3" creationId="{49A6CCA4-296A-475E-8868-A1006DFAF806}"/>
          </ac:spMkLst>
        </pc:spChg>
      </pc:sldChg>
      <pc:sldMasterChg chg="modSp mod modSldLayout">
        <pc:chgData name="Alfred Asterjadhi" userId="39de57b9-85c0-4fd1-aaac-8ca2b6560ad0" providerId="ADAL" clId="{B4F7BA3C-DFC6-48F9-A62B-B03D2B47DB6D}" dt="2021-03-06T19:05:48.809" v="1386" actId="20577"/>
        <pc:sldMasterMkLst>
          <pc:docMk/>
          <pc:sldMasterMk cId="0" sldId="2147483648"/>
        </pc:sldMasterMkLst>
        <pc:spChg chg="mod">
          <ac:chgData name="Alfred Asterjadhi" userId="39de57b9-85c0-4fd1-aaac-8ca2b6560ad0" providerId="ADAL" clId="{B4F7BA3C-DFC6-48F9-A62B-B03D2B47DB6D}" dt="2021-03-06T19:05:48.809" v="1386" actId="20577"/>
          <ac:spMkLst>
            <pc:docMk/>
            <pc:sldMasterMk cId="0" sldId="2147483648"/>
            <ac:spMk id="10" creationId="{00000000-0000-0000-0000-000000000000}"/>
          </ac:spMkLst>
        </pc:spChg>
        <pc:spChg chg="mod">
          <ac:chgData name="Alfred Asterjadhi" userId="39de57b9-85c0-4fd1-aaac-8ca2b6560ad0" providerId="ADAL" clId="{B4F7BA3C-DFC6-48F9-A62B-B03D2B47DB6D}" dt="2021-02-09T16:21:54.493" v="6" actId="20577"/>
          <ac:spMkLst>
            <pc:docMk/>
            <pc:sldMasterMk cId="0" sldId="2147483648"/>
            <ac:spMk id="1027" creationId="{00000000-0000-0000-0000-000000000000}"/>
          </ac:spMkLst>
        </pc:spChg>
        <pc:sldLayoutChg chg="modSp">
          <pc:chgData name="Alfred Asterjadhi" userId="39de57b9-85c0-4fd1-aaac-8ca2b6560ad0" providerId="ADAL" clId="{B4F7BA3C-DFC6-48F9-A62B-B03D2B47DB6D}" dt="2021-02-09T16:22:01.403" v="7"/>
          <pc:sldLayoutMkLst>
            <pc:docMk/>
            <pc:sldMasterMk cId="0" sldId="2147483648"/>
            <pc:sldLayoutMk cId="0" sldId="2147483649"/>
          </pc:sldLayoutMkLst>
          <pc:spChg chg="mod">
            <ac:chgData name="Alfred Asterjadhi" userId="39de57b9-85c0-4fd1-aaac-8ca2b6560ad0" providerId="ADAL" clId="{B4F7BA3C-DFC6-48F9-A62B-B03D2B47DB6D}" dt="2021-02-09T16:22:01.403" v="7"/>
            <ac:spMkLst>
              <pc:docMk/>
              <pc:sldMasterMk cId="0" sldId="2147483648"/>
              <pc:sldLayoutMk cId="0" sldId="2147483649"/>
              <ac:spMk id="4" creationId="{00000000-0000-0000-0000-000000000000}"/>
            </ac:spMkLst>
          </pc:spChg>
        </pc:sldLayoutChg>
        <pc:sldLayoutChg chg="modSp">
          <pc:chgData name="Alfred Asterjadhi" userId="39de57b9-85c0-4fd1-aaac-8ca2b6560ad0" providerId="ADAL" clId="{B4F7BA3C-DFC6-48F9-A62B-B03D2B47DB6D}" dt="2021-02-09T16:22:03.930" v="8"/>
          <pc:sldLayoutMkLst>
            <pc:docMk/>
            <pc:sldMasterMk cId="0" sldId="2147483648"/>
            <pc:sldLayoutMk cId="0" sldId="2147483650"/>
          </pc:sldLayoutMkLst>
          <pc:spChg chg="mod">
            <ac:chgData name="Alfred Asterjadhi" userId="39de57b9-85c0-4fd1-aaac-8ca2b6560ad0" providerId="ADAL" clId="{B4F7BA3C-DFC6-48F9-A62B-B03D2B47DB6D}" dt="2021-02-09T16:22:03.930" v="8"/>
            <ac:spMkLst>
              <pc:docMk/>
              <pc:sldMasterMk cId="0" sldId="2147483648"/>
              <pc:sldLayoutMk cId="0" sldId="2147483650"/>
              <ac:spMk id="12" creationId="{00000000-0000-0000-0000-000000000000}"/>
            </ac:spMkLst>
          </pc:spChg>
        </pc:sldLayoutChg>
        <pc:sldLayoutChg chg="modSp">
          <pc:chgData name="Alfred Asterjadhi" userId="39de57b9-85c0-4fd1-aaac-8ca2b6560ad0" providerId="ADAL" clId="{B4F7BA3C-DFC6-48F9-A62B-B03D2B47DB6D}" dt="2021-02-09T16:22:06.243" v="9"/>
          <pc:sldLayoutMkLst>
            <pc:docMk/>
            <pc:sldMasterMk cId="0" sldId="2147483648"/>
            <pc:sldLayoutMk cId="0" sldId="2147483651"/>
          </pc:sldLayoutMkLst>
          <pc:spChg chg="mod">
            <ac:chgData name="Alfred Asterjadhi" userId="39de57b9-85c0-4fd1-aaac-8ca2b6560ad0" providerId="ADAL" clId="{B4F7BA3C-DFC6-48F9-A62B-B03D2B47DB6D}" dt="2021-02-09T16:22:06.243" v="9"/>
            <ac:spMkLst>
              <pc:docMk/>
              <pc:sldMasterMk cId="0" sldId="2147483648"/>
              <pc:sldLayoutMk cId="0" sldId="2147483651"/>
              <ac:spMk id="4" creationId="{00000000-0000-0000-0000-000000000000}"/>
            </ac:spMkLst>
          </pc:spChg>
        </pc:sldLayoutChg>
        <pc:sldLayoutChg chg="modSp">
          <pc:chgData name="Alfred Asterjadhi" userId="39de57b9-85c0-4fd1-aaac-8ca2b6560ad0" providerId="ADAL" clId="{B4F7BA3C-DFC6-48F9-A62B-B03D2B47DB6D}" dt="2021-02-09T16:22:08.382" v="10"/>
          <pc:sldLayoutMkLst>
            <pc:docMk/>
            <pc:sldMasterMk cId="0" sldId="2147483648"/>
            <pc:sldLayoutMk cId="0" sldId="2147483652"/>
          </pc:sldLayoutMkLst>
          <pc:spChg chg="mod">
            <ac:chgData name="Alfred Asterjadhi" userId="39de57b9-85c0-4fd1-aaac-8ca2b6560ad0" providerId="ADAL" clId="{B4F7BA3C-DFC6-48F9-A62B-B03D2B47DB6D}" dt="2021-02-09T16:22:08.382" v="10"/>
            <ac:spMkLst>
              <pc:docMk/>
              <pc:sldMasterMk cId="0" sldId="2147483648"/>
              <pc:sldLayoutMk cId="0" sldId="2147483652"/>
              <ac:spMk id="5" creationId="{00000000-0000-0000-0000-000000000000}"/>
            </ac:spMkLst>
          </pc:spChg>
        </pc:sldLayoutChg>
        <pc:sldLayoutChg chg="modSp">
          <pc:chgData name="Alfred Asterjadhi" userId="39de57b9-85c0-4fd1-aaac-8ca2b6560ad0" providerId="ADAL" clId="{B4F7BA3C-DFC6-48F9-A62B-B03D2B47DB6D}" dt="2021-02-09T16:22:10.439" v="11"/>
          <pc:sldLayoutMkLst>
            <pc:docMk/>
            <pc:sldMasterMk cId="0" sldId="2147483648"/>
            <pc:sldLayoutMk cId="0" sldId="2147483654"/>
          </pc:sldLayoutMkLst>
          <pc:spChg chg="mod">
            <ac:chgData name="Alfred Asterjadhi" userId="39de57b9-85c0-4fd1-aaac-8ca2b6560ad0" providerId="ADAL" clId="{B4F7BA3C-DFC6-48F9-A62B-B03D2B47DB6D}" dt="2021-02-09T16:22:10.439" v="11"/>
            <ac:spMkLst>
              <pc:docMk/>
              <pc:sldMasterMk cId="0" sldId="2147483648"/>
              <pc:sldLayoutMk cId="0" sldId="2147483654"/>
              <ac:spMk id="3" creationId="{00000000-0000-0000-0000-000000000000}"/>
            </ac:spMkLst>
          </pc:spChg>
        </pc:sldLayoutChg>
        <pc:sldLayoutChg chg="modSp">
          <pc:chgData name="Alfred Asterjadhi" userId="39de57b9-85c0-4fd1-aaac-8ca2b6560ad0" providerId="ADAL" clId="{B4F7BA3C-DFC6-48F9-A62B-B03D2B47DB6D}" dt="2021-02-09T16:22:12.847" v="12"/>
          <pc:sldLayoutMkLst>
            <pc:docMk/>
            <pc:sldMasterMk cId="0" sldId="2147483648"/>
            <pc:sldLayoutMk cId="0" sldId="2147483655"/>
          </pc:sldLayoutMkLst>
          <pc:spChg chg="mod">
            <ac:chgData name="Alfred Asterjadhi" userId="39de57b9-85c0-4fd1-aaac-8ca2b6560ad0" providerId="ADAL" clId="{B4F7BA3C-DFC6-48F9-A62B-B03D2B47DB6D}" dt="2021-02-09T16:22:12.847" v="12"/>
            <ac:spMkLst>
              <pc:docMk/>
              <pc:sldMasterMk cId="0" sldId="2147483648"/>
              <pc:sldLayoutMk cId="0" sldId="2147483655"/>
              <ac:spMk id="2" creationId="{00000000-0000-0000-0000-000000000000}"/>
            </ac:spMkLst>
          </pc:spChg>
        </pc:sldLayoutChg>
      </pc:sldMasterChg>
    </pc:docChg>
  </pc:docChgLst>
</pc:chgInfo>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3/12/2021</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March 2021</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March 2021</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March 2021</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March 2021</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March 2021</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March 2021</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March 2021</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a:t>
            </a:r>
            <a:r>
              <a:rPr kumimoji="0" lang="en-GB" sz="1800" b="1"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IEEE 802.11-21/0205r8</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5.xml.rels><?xml version="1.0" encoding="UTF-8" standalone="yes"?>
<Relationships xmlns="http://schemas.openxmlformats.org/package/2006/relationships"><Relationship Id="rId2" Type="http://schemas.openxmlformats.org/officeDocument/2006/relationships/hyperlink" Target="https://mentor.ieee.org/802.11/dcn/20/11-20-1917-21-00be-jan-mar-tgbe-teleconference-agendas.docx"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8" Type="http://schemas.openxmlformats.org/officeDocument/2006/relationships/hyperlink" Target="https://mentor.ieee.org/802.11/dcn/21/11-21-0350-00-00be-eht-sig-cr-d03-annex-z.doc" TargetMode="External"/><Relationship Id="rId3" Type="http://schemas.openxmlformats.org/officeDocument/2006/relationships/hyperlink" Target="https://mentor.ieee.org/802.11/dcn/21/11-21-0324-02-00be-comment-resolutions-for-clause-36-3-12-3-coding.docx" TargetMode="External"/><Relationship Id="rId7" Type="http://schemas.openxmlformats.org/officeDocument/2006/relationships/hyperlink" Target="https://mentor.ieee.org/802.11/dcn/21/11-21-0338-00-00be-eht-sig-cr-on-p802-11be-d0-3-part5.doc" TargetMode="External"/><Relationship Id="rId2" Type="http://schemas.openxmlformats.org/officeDocument/2006/relationships/hyperlink" Target="https://mentor.ieee.org/802.11/dcn/21/11-21-0323-01-00be-comment-resolutions-for-clause-36-3-10-mathematical-description-of-signals.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0353-01-00be-u-sig-comment-resolution-part-2.docx" TargetMode="External"/><Relationship Id="rId5" Type="http://schemas.openxmlformats.org/officeDocument/2006/relationships/hyperlink" Target="https://mentor.ieee.org/802.11/dcn/21/11-21-0325-06-00be-u-sig-comment-resolution-part-1.docx" TargetMode="External"/><Relationship Id="rId4" Type="http://schemas.openxmlformats.org/officeDocument/2006/relationships/hyperlink" Target="https://mentor.ieee.org/802.11/dcn/21/11-21-0334-02-00be-cr-for-clause-36-3-3.docx" TargetMode="External"/><Relationship Id="rId9" Type="http://schemas.openxmlformats.org/officeDocument/2006/relationships/hyperlink" Target="https://mentor.ieee.org/802.11/dcn/21/11-21-0371-00-00be-cr-on-ppdu-encoding.docx"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1/dcn/21/11-21-0360-00-00be-crs-on-cids-related-to-clause-36-1-1.docx" TargetMode="External"/><Relationship Id="rId2" Type="http://schemas.openxmlformats.org/officeDocument/2006/relationships/hyperlink" Target="https://mentor.ieee.org/802.11/dcn/21/11-21-0384-00-00be-comment-resolutions-for-clause-36-3-13-packet-extension.docx" TargetMode="External"/><Relationship Id="rId1" Type="http://schemas.openxmlformats.org/officeDocument/2006/relationships/slideLayout" Target="../slideLayouts/slideLayout2.xml"/><Relationship Id="rId4" Type="http://schemas.openxmlformats.org/officeDocument/2006/relationships/hyperlink" Target="https://mentor.ieee.org/802.11/dcn/21/11-21-0331-00-00be-d03-cr-on-eht-phy-introduction.docx" TargetMode="External"/></Relationships>
</file>

<file path=ppt/slides/_rels/slide19.xml.rels><?xml version="1.0" encoding="UTF-8" standalone="yes"?>
<Relationships xmlns="http://schemas.openxmlformats.org/package/2006/relationships"><Relationship Id="rId8" Type="http://schemas.openxmlformats.org/officeDocument/2006/relationships/hyperlink" Target="https://mentor.ieee.org/802.11/dcn/21/11-21-0373-00-00be-cr-mac-str-capability-signaling.docx" TargetMode="External"/><Relationship Id="rId3" Type="http://schemas.openxmlformats.org/officeDocument/2006/relationships/hyperlink" Target="https://mentor.ieee.org/802.11/dcn/21/11-21-0252-04-00be-cc34-resolution-for-misc-cids-related-to-clause-9-11.docx" TargetMode="External"/><Relationship Id="rId7" Type="http://schemas.openxmlformats.org/officeDocument/2006/relationships/hyperlink" Target="https://mentor.ieee.org/802.11/dcn/21/11-21-0364-00-00be-cr-definition-of-nstr-mld.docx" TargetMode="External"/><Relationship Id="rId2" Type="http://schemas.openxmlformats.org/officeDocument/2006/relationships/hyperlink" Target="https://mentor.ieee.org/802.11/dcn/20/11-20-1554-04-00be-ml-reconfiguration.pptx" TargetMode="External"/><Relationship Id="rId1" Type="http://schemas.openxmlformats.org/officeDocument/2006/relationships/slideLayout" Target="../slideLayouts/slideLayout2.xml"/><Relationship Id="rId6" Type="http://schemas.openxmlformats.org/officeDocument/2006/relationships/hyperlink" Target="https://mentor.ieee.org/802.11/dcn/21/11-21-0281-00-00be-resolutions-for-cc34-cids-for-mlo-discovery-procedures-rnr.docx" TargetMode="External"/><Relationship Id="rId5" Type="http://schemas.openxmlformats.org/officeDocument/2006/relationships/hyperlink" Target="https://mentor.ieee.org/802.11/dcn/21/11-21-0242-02-00be-cc34-resolution-for-cids-related-to-ml-ie.docx" TargetMode="External"/><Relationship Id="rId10" Type="http://schemas.openxmlformats.org/officeDocument/2006/relationships/hyperlink" Target="https://mentor.ieee.org/802.11/dcn/21/11-21-0320-00-00be-cr-for-35-3-11.docx" TargetMode="External"/><Relationship Id="rId4" Type="http://schemas.openxmlformats.org/officeDocument/2006/relationships/hyperlink" Target="https://mentor.ieee.org/802.11/dcn/21/11-21-0253-00-00be-cc34-resolution-for-cids-related-to-eht-capabilities-ie.docx" TargetMode="External"/><Relationship Id="rId9" Type="http://schemas.openxmlformats.org/officeDocument/2006/relationships/hyperlink" Target="https://mentor.ieee.org/802.11/dcn/21/11-21-0260-01-00be-cr-for-12-4.docx"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s://mentor.ieee.org/802.11/dcn/21/11-21-0330-00-00be-d0-3-cr-for-section-10-6-and-10-23.docx" TargetMode="External"/><Relationship Id="rId3" Type="http://schemas.openxmlformats.org/officeDocument/2006/relationships/hyperlink" Target="https://mentor.ieee.org/802.11/dcn/21/11-21-0259-04-00be-pdt-trigger-frame-for-eht.docx" TargetMode="External"/><Relationship Id="rId7" Type="http://schemas.openxmlformats.org/officeDocument/2006/relationships/hyperlink" Target="https://mentor.ieee.org/802.11/dcn/20/11-20-1982-08-00be-tgbe-motions-list-for-teleconferences-part-2.pptx" TargetMode="External"/><Relationship Id="rId2" Type="http://schemas.openxmlformats.org/officeDocument/2006/relationships/hyperlink" Target="https://mentor.ieee.org/802.11/dcn/20/11-20-1961-03-00be-release-guidelines-an-overview.pptx" TargetMode="External"/><Relationship Id="rId1" Type="http://schemas.openxmlformats.org/officeDocument/2006/relationships/slideLayout" Target="../slideLayouts/slideLayout2.xml"/><Relationship Id="rId6" Type="http://schemas.openxmlformats.org/officeDocument/2006/relationships/hyperlink" Target="https://mentor.ieee.org/802.11/dcn/21/11-21-0152-01-00be-ul-spatial-reuse-subfield-design-in-enhanced-trigger-frame.pptx" TargetMode="External"/><Relationship Id="rId5" Type="http://schemas.openxmlformats.org/officeDocument/2006/relationships/hyperlink" Target="https://mentor.ieee.org/802.11/dcn/21/11-21-0269-01-00be-psr-based-sr-normalization-discussion.pptx" TargetMode="External"/><Relationship Id="rId4" Type="http://schemas.openxmlformats.org/officeDocument/2006/relationships/hyperlink" Target="https://mentor.ieee.org/802.11/dcn/21/11-21-0366-02-00be-dicussion-on-he-or-eht-variant-differentiation-of-a-trigger-frame.pptx" TargetMode="External"/><Relationship Id="rId9" Type="http://schemas.openxmlformats.org/officeDocument/2006/relationships/hyperlink" Target="https://mentor.ieee.org/802.11/dcn/21/11-21-0272-01-00be-d0-3-cr-for-spatial-stream-and-mimo-enhancement.docx" TargetMode="External"/></Relationships>
</file>

<file path=ppt/slides/_rels/slide21.xml.rels><?xml version="1.0" encoding="UTF-8" standalone="yes"?>
<Relationships xmlns="http://schemas.openxmlformats.org/package/2006/relationships"><Relationship Id="rId8" Type="http://schemas.openxmlformats.org/officeDocument/2006/relationships/hyperlink" Target="https://mentor.ieee.org/802.11/dcn/21/11-21-0338-00-00be-eht-sig-cr-on-p802-11be-d0-3-part5.doc" TargetMode="External"/><Relationship Id="rId13" Type="http://schemas.openxmlformats.org/officeDocument/2006/relationships/hyperlink" Target="https://mentor.ieee.org/802.11/dcn/21/11-21-0360-00-00be-crs-on-cids-related-to-clause-36-1-1.docx" TargetMode="External"/><Relationship Id="rId3" Type="http://schemas.openxmlformats.org/officeDocument/2006/relationships/hyperlink" Target="https://mentor.ieee.org/802.11/dcn/21/11-21-0344-03-00be-compressed-supported-mcs-and-nss-set-field.pptx" TargetMode="External"/><Relationship Id="rId7" Type="http://schemas.openxmlformats.org/officeDocument/2006/relationships/hyperlink" Target="https://mentor.ieee.org/802.11/dcn/21/11-21-0353-02-00be-u-sig-comment-resolution-part-2.docx" TargetMode="External"/><Relationship Id="rId12" Type="http://schemas.openxmlformats.org/officeDocument/2006/relationships/hyperlink" Target="https://mentor.ieee.org/802.11/dcn/21/11-21-0384-00-00be-comment-resolutions-for-clause-36-3-13-packet-extension.docx" TargetMode="External"/><Relationship Id="rId2" Type="http://schemas.openxmlformats.org/officeDocument/2006/relationships/hyperlink" Target="https://mentor.ieee.org/802.11/dcn/21/11-21-0325-07-00be-u-sig-comment-resolution-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0402-02-00be-pdt-nominal-packet-padding-values-selection-rules.docx" TargetMode="External"/><Relationship Id="rId11" Type="http://schemas.openxmlformats.org/officeDocument/2006/relationships/hyperlink" Target="https://mentor.ieee.org/802.11/dcn/21/11-21-0354-00-00be-u-sig-comment-resolution-part-3.docx" TargetMode="External"/><Relationship Id="rId5" Type="http://schemas.openxmlformats.org/officeDocument/2006/relationships/hyperlink" Target="https://mentor.ieee.org/802.11/dcn/21/11-21-0372-01-00be-pdt-eht-ppe-thresholds-field.docx" TargetMode="External"/><Relationship Id="rId10" Type="http://schemas.openxmlformats.org/officeDocument/2006/relationships/hyperlink" Target="https://mentor.ieee.org/802.11/dcn/21/11-21-0371-00-00be-cr-on-ppdu-encoding.docx" TargetMode="External"/><Relationship Id="rId4" Type="http://schemas.openxmlformats.org/officeDocument/2006/relationships/hyperlink" Target="https://mentor.ieee.org/802.11/dcn/21/11-21-0309-02-00be-pdt-initial-text-proposal-for-b-4-3-and-b-4-36a-2.docx" TargetMode="External"/><Relationship Id="rId9" Type="http://schemas.openxmlformats.org/officeDocument/2006/relationships/hyperlink" Target="https://mentor.ieee.org/802.11/dcn/21/11-21-0350-00-00be-eht-sig-cr-d03-annex-z.doc" TargetMode="External"/></Relationships>
</file>

<file path=ppt/slides/_rels/slide22.xml.rels><?xml version="1.0" encoding="UTF-8" standalone="yes"?>
<Relationships xmlns="http://schemas.openxmlformats.org/package/2006/relationships"><Relationship Id="rId8" Type="http://schemas.openxmlformats.org/officeDocument/2006/relationships/hyperlink" Target="https://mentor.ieee.org/802.11/dcn/21/11-21-0222-01-00be-pdt-mac-common-info-ml-element.doc" TargetMode="External"/><Relationship Id="rId3" Type="http://schemas.openxmlformats.org/officeDocument/2006/relationships/hyperlink" Target="https://mentor.ieee.org/802.11/dcn/21/11-21-0364-01-00be-cr-definition-of-nstr-mld.docx" TargetMode="External"/><Relationship Id="rId7" Type="http://schemas.openxmlformats.org/officeDocument/2006/relationships/hyperlink" Target="https://mentor.ieee.org/802.11/dcn/21/11-21-0221-03-00be-pdt-mac-mlo-nstr-blindness-tbd.docx" TargetMode="External"/><Relationship Id="rId2" Type="http://schemas.openxmlformats.org/officeDocument/2006/relationships/hyperlink" Target="https://mentor.ieee.org/802.11/dcn/21/11-21-0281-02-00be-resolutions-for-cc34-cids-for-mlo-discovery-procedures-rnr.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0320-01-00be-cr-for-35-3-11.docx" TargetMode="External"/><Relationship Id="rId11" Type="http://schemas.openxmlformats.org/officeDocument/2006/relationships/hyperlink" Target="https://mentor.ieee.org/802.11/dcn/21/11-21-0336-01-00be-pdt-mac-mlo-single-sta-trigger.docx" TargetMode="External"/><Relationship Id="rId5" Type="http://schemas.openxmlformats.org/officeDocument/2006/relationships/hyperlink" Target="https://mentor.ieee.org/802.11/dcn/21/11-21-0260-01-00be-cr-for-12-4.docx" TargetMode="External"/><Relationship Id="rId10" Type="http://schemas.openxmlformats.org/officeDocument/2006/relationships/hyperlink" Target="https://mentor.ieee.org/802.11/dcn/21/11-21-0335-00-00be-pdt-mac-mlo-emlmr-tbds.docx" TargetMode="External"/><Relationship Id="rId4" Type="http://schemas.openxmlformats.org/officeDocument/2006/relationships/hyperlink" Target="https://mentor.ieee.org/802.11/dcn/21/11-21-0373-01-00be-cr-mac-str-capability-signaling.docx" TargetMode="External"/><Relationship Id="rId9" Type="http://schemas.openxmlformats.org/officeDocument/2006/relationships/hyperlink" Target="https://mentor.ieee.org/802.11/dcn/21/11-21-0233-01-00be-pdt-mld-security-considerations.docx" TargetMode="External"/></Relationships>
</file>

<file path=ppt/slides/_rels/slide23.xml.rels><?xml version="1.0" encoding="UTF-8" standalone="yes"?>
<Relationships xmlns="http://schemas.openxmlformats.org/package/2006/relationships"><Relationship Id="rId8" Type="http://schemas.openxmlformats.org/officeDocument/2006/relationships/hyperlink" Target="https://mentor.ieee.org/802.11/dcn/21/11-21-0440-00-00be-pdt-eht-psr-based-sr.docx" TargetMode="External"/><Relationship Id="rId13" Type="http://schemas.openxmlformats.org/officeDocument/2006/relationships/hyperlink" Target="https://mentor.ieee.org/802.11/dcn/20/11-20-1672-02-00be-ul-beamforming-for-tb-ppdus.pptx" TargetMode="External"/><Relationship Id="rId3" Type="http://schemas.openxmlformats.org/officeDocument/2006/relationships/hyperlink" Target="https://mentor.ieee.org/802.11/dcn/19/11-19-1935-03-00be-tgbe-editor-s-report.ppt" TargetMode="External"/><Relationship Id="rId7" Type="http://schemas.openxmlformats.org/officeDocument/2006/relationships/hyperlink" Target="https://mentor.ieee.org/802.11/dcn/21/11-21-0330-01-00be-d0-3-cr-for-section-10-6-and-10-23.docx" TargetMode="External"/><Relationship Id="rId12" Type="http://schemas.openxmlformats.org/officeDocument/2006/relationships/hyperlink" Target="https://mentor.ieee.org/802.11/dcn/21/11-21-0265-00-00be-further-discussion-on-bw-extension-of-eht-trigger-frame.pptx" TargetMode="External"/><Relationship Id="rId2" Type="http://schemas.openxmlformats.org/officeDocument/2006/relationships/hyperlink" Target="https://mentor.ieee.org/802.11/dcn/20/11-20-1961-04-00be-release-guidelines-an-overview.pptx" TargetMode="External"/><Relationship Id="rId1" Type="http://schemas.openxmlformats.org/officeDocument/2006/relationships/slideLayout" Target="../slideLayouts/slideLayout2.xml"/><Relationship Id="rId6" Type="http://schemas.openxmlformats.org/officeDocument/2006/relationships/hyperlink" Target="https://mentor.ieee.org/802.11/dcn/19/11-19-1262-23-00be-specification-framework-for-tgbe.docx" TargetMode="External"/><Relationship Id="rId11" Type="http://schemas.openxmlformats.org/officeDocument/2006/relationships/hyperlink" Target="https://mentor.ieee.org/802.11/dcn/21/11-21-0102-05-00be-considerations-on-capabilities-and-operation-mode-mu-mimo.pptx" TargetMode="External"/><Relationship Id="rId5" Type="http://schemas.openxmlformats.org/officeDocument/2006/relationships/hyperlink" Target="https://mentor.ieee.org/802.11/dcn/20/11-20-1935-19-00be-compendium-of-straw-polls-and-potential-changes-to-the-specification-framework-document-part-2.docx" TargetMode="External"/><Relationship Id="rId10" Type="http://schemas.openxmlformats.org/officeDocument/2006/relationships/hyperlink" Target="https://mentor.ieee.org/802.11/dcn/21/11-21-0095-05-00be-phy-related-agreements-for-sst.pptx" TargetMode="External"/><Relationship Id="rId4" Type="http://schemas.openxmlformats.org/officeDocument/2006/relationships/hyperlink" Target="https://mentor.ieee.org/802.11/dcn/20/11-20-0997-95-00be-tgbe-spec-text-volunteers-and-status.docx" TargetMode="External"/><Relationship Id="rId9" Type="http://schemas.openxmlformats.org/officeDocument/2006/relationships/hyperlink" Target="https://mentor.ieee.org/802.11/dcn/20/11-20-1982-11-00be-tgbe-motions-list-for-teleconferences-part-2.pptx"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s://development.standards.ieee.org/P1102800033/par" TargetMode="External"/><Relationship Id="rId2" Type="http://schemas.openxmlformats.org/officeDocument/2006/relationships/hyperlink" Target="http://www.ieee802.org/11/Reports/tgbe_update.htm" TargetMode="External"/><Relationship Id="rId1" Type="http://schemas.openxmlformats.org/officeDocument/2006/relationships/slideLayout" Target="../slideLayouts/slideLayout2.xml"/><Relationship Id="rId4" Type="http://schemas.openxmlformats.org/officeDocument/2006/relationships/hyperlink" Target="https://mentor.ieee.org/802-ec/dcn/19/ec-19-0063-00-ACSD-p802-11be.docx"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mailto:jrosdahl@ieee.org" TargetMode="External"/></Relationships>
</file>

<file path=ppt/slides/_rels/slide5.xml.rels><?xml version="1.0" encoding="UTF-8" standalone="yes"?>
<Relationships xmlns="http://schemas.openxmlformats.org/package/2006/relationships"><Relationship Id="rId8" Type="http://schemas.openxmlformats.org/officeDocument/2006/relationships/hyperlink" Target="mailto:liwen.chu@nxp.com" TargetMode="External"/><Relationship Id="rId3" Type="http://schemas.openxmlformats.org/officeDocument/2006/relationships/hyperlink" Target="https://imat.ieee.org/attendance" TargetMode="External"/><Relationship Id="rId7" Type="http://schemas.openxmlformats.org/officeDocument/2006/relationships/hyperlink" Target="mailto:tianyu@apple.com" TargetMode="External"/><Relationship Id="rId2" Type="http://schemas.openxmlformats.org/officeDocument/2006/relationships/hyperlink" Target="https://mentor.ieee.org/802-ec/dcn/16/ec-16-0180-05-00EC-ieee-802-participation-slide.pptx" TargetMode="External"/><Relationship Id="rId1" Type="http://schemas.openxmlformats.org/officeDocument/2006/relationships/slideLayout" Target="../slideLayouts/slideLayout2.xml"/><Relationship Id="rId6" Type="http://schemas.openxmlformats.org/officeDocument/2006/relationships/hyperlink" Target="mailto:sschelstraete@quantenna.com" TargetMode="External"/><Relationship Id="rId5" Type="http://schemas.openxmlformats.org/officeDocument/2006/relationships/hyperlink" Target="mailto:aasterja@qti.qualcomm.com" TargetMode="External"/><Relationship Id="rId4" Type="http://schemas.openxmlformats.org/officeDocument/2006/relationships/hyperlink" Target="mailto:dennis.sundman@ericsson.com" TargetMode="External"/><Relationship Id="rId9" Type="http://schemas.openxmlformats.org/officeDocument/2006/relationships/hyperlink" Target="mailto:jeongki.kim@lge.com"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March 2021</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TGbe March 2021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2021-02-01</a:t>
            </a:r>
          </a:p>
        </p:txBody>
      </p:sp>
      <p:graphicFrame>
        <p:nvGraphicFramePr>
          <p:cNvPr id="3075" name="Object 3"/>
          <p:cNvGraphicFramePr>
            <a:graphicFrameLocks noChangeAspect="1"/>
          </p:cNvGraphicFramePr>
          <p:nvPr>
            <p:extLst>
              <p:ext uri="{D42A27DB-BD31-4B8C-83A1-F6EECF244321}">
                <p14:modId xmlns:p14="http://schemas.microsoft.com/office/powerpoint/2010/main" val="3420385986"/>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spid="_x0000_s1026" name="Document" r:id="rId4" imgW="8552553" imgH="2514074" progId="Word.Document.8">
                  <p:embed/>
                </p:oleObj>
              </mc:Choice>
              <mc:Fallback>
                <p:oleObj name="Document" r:id="rId4" imgW="8552553" imgH="2514074" progId="Word.Document.8">
                  <p:embed/>
                  <p:pic>
                    <p:nvPicPr>
                      <p:cNvPr id="3075" name="Object 3"/>
                      <p:cNvPicPr>
                        <a:picLocks noChangeAspect="1" noChangeArrowheads="1"/>
                      </p:cNvPicPr>
                      <p:nvPr/>
                    </p:nvPicPr>
                    <p:blipFill>
                      <a:blip r:embed="rId5"/>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696912" y="333375"/>
            <a:ext cx="2303451" cy="273050"/>
          </a:xfrm>
        </p:spPr>
        <p:txBody>
          <a:bodyPr/>
          <a:lstStyle/>
          <a:p>
            <a:r>
              <a:rPr lang="en-US" dirty="0"/>
              <a:t>March 2021</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696912" y="333375"/>
            <a:ext cx="2303451" cy="273050"/>
          </a:xfrm>
        </p:spPr>
        <p:txBody>
          <a:bodyPr/>
          <a:lstStyle/>
          <a:p>
            <a:r>
              <a:rPr lang="en-US" dirty="0"/>
              <a:t>March 2021</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01CD6-155C-48E2-BBC3-80D57D196B5F}"/>
              </a:ext>
            </a:extLst>
          </p:cNvPr>
          <p:cNvSpPr>
            <a:spLocks noGrp="1"/>
          </p:cNvSpPr>
          <p:nvPr>
            <p:ph type="title"/>
          </p:nvPr>
        </p:nvSpPr>
        <p:spPr/>
        <p:txBody>
          <a:bodyPr/>
          <a:lstStyle/>
          <a:p>
            <a:r>
              <a:rPr lang="en-US" dirty="0"/>
              <a:t>Copyright Policy</a:t>
            </a:r>
          </a:p>
        </p:txBody>
      </p:sp>
      <p:sp>
        <p:nvSpPr>
          <p:cNvPr id="3" name="Content Placeholder 2">
            <a:extLst>
              <a:ext uri="{FF2B5EF4-FFF2-40B4-BE49-F238E27FC236}">
                <a16:creationId xmlns:a16="http://schemas.microsoft.com/office/drawing/2014/main" id="{902C7E79-172D-4204-BFDD-F0160AFC7405}"/>
              </a:ext>
            </a:extLst>
          </p:cNvPr>
          <p:cNvSpPr>
            <a:spLocks noGrp="1"/>
          </p:cNvSpPr>
          <p:nvPr>
            <p:ph idx="1"/>
          </p:nvPr>
        </p:nvSpPr>
        <p:spPr/>
        <p:txBody>
          <a:bodyPr/>
          <a:lstStyle/>
          <a:p>
            <a:pPr>
              <a:buFont typeface="Arial" panose="020B0604020202020204" pitchFamily="34" charset="0"/>
              <a:buChar char="•"/>
            </a:pPr>
            <a:r>
              <a:rPr lang="en-US" dirty="0"/>
              <a:t>Participants are advised that</a:t>
            </a:r>
          </a:p>
          <a:p>
            <a:pPr lvl="1">
              <a:buFont typeface="Arial" panose="020B0604020202020204" pitchFamily="34" charset="0"/>
              <a:buChar char="•"/>
            </a:pPr>
            <a:r>
              <a:rPr lang="en-US" dirty="0"/>
              <a:t>IEEE SA’s copyright policy is described in </a:t>
            </a:r>
            <a:r>
              <a:rPr lang="en-US" dirty="0">
                <a:hlinkClick r:id="rId2"/>
              </a:rPr>
              <a:t>Clause 7</a:t>
            </a:r>
            <a:r>
              <a:rPr lang="en-US" dirty="0"/>
              <a:t> of the IEEE SA Standards Board Bylaws and </a:t>
            </a:r>
            <a:r>
              <a:rPr lang="en-US" dirty="0">
                <a:hlinkClick r:id="rId3"/>
              </a:rPr>
              <a:t>Clause 6.1</a:t>
            </a:r>
            <a:r>
              <a:rPr lang="en-US" dirty="0"/>
              <a:t> of the IEEE SA Standards Board Operations Manual;</a:t>
            </a:r>
          </a:p>
          <a:p>
            <a:pPr lvl="1">
              <a:buFont typeface="Arial" panose="020B0604020202020204" pitchFamily="34" charset="0"/>
              <a:buChar char="•"/>
            </a:pPr>
            <a:r>
              <a:rPr lang="en-US" dirty="0"/>
              <a:t>Any material submitted during standards development, whether verbal, recorded, or in written form, is a Contribution and shall comply with the IEEE SA Copyright Policy</a:t>
            </a:r>
          </a:p>
          <a:p>
            <a:pPr>
              <a:buFont typeface="Arial" panose="020B0604020202020204" pitchFamily="34" charset="0"/>
              <a:buChar char="•"/>
            </a:pPr>
            <a:r>
              <a:rPr lang="en-US" dirty="0"/>
              <a:t>Please refer to next two slides for more information</a:t>
            </a:r>
          </a:p>
        </p:txBody>
      </p:sp>
      <p:sp>
        <p:nvSpPr>
          <p:cNvPr id="4" name="Slide Number Placeholder 3">
            <a:extLst>
              <a:ext uri="{FF2B5EF4-FFF2-40B4-BE49-F238E27FC236}">
                <a16:creationId xmlns:a16="http://schemas.microsoft.com/office/drawing/2014/main" id="{453F9737-4624-4407-A626-66395FDE52A4}"/>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4CEAF0B7-13F0-4870-98EA-D07843CBF77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C48BDE3-7807-417F-A4F1-5356D38590CA}"/>
              </a:ext>
            </a:extLst>
          </p:cNvPr>
          <p:cNvSpPr>
            <a:spLocks noGrp="1"/>
          </p:cNvSpPr>
          <p:nvPr>
            <p:ph type="dt" idx="15"/>
          </p:nvPr>
        </p:nvSpPr>
        <p:spPr/>
        <p:txBody>
          <a:bodyPr/>
          <a:lstStyle/>
          <a:p>
            <a:r>
              <a:rPr lang="en-US" dirty="0"/>
              <a:t>March 2021</a:t>
            </a:r>
            <a:endParaRPr lang="en-GB" dirty="0"/>
          </a:p>
        </p:txBody>
      </p:sp>
    </p:spTree>
    <p:extLst>
      <p:ext uri="{BB962C8B-B14F-4D97-AF65-F5344CB8AC3E}">
        <p14:creationId xmlns:p14="http://schemas.microsoft.com/office/powerpoint/2010/main" val="155715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FA4C400-C204-4503-AFE8-AE9904ADC428}"/>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B7EF8522-FD6C-4D3A-93AF-A726F17B8911}"/>
              </a:ext>
            </a:extLst>
          </p:cNvPr>
          <p:cNvSpPr>
            <a:spLocks noGrp="1"/>
          </p:cNvSpPr>
          <p:nvPr>
            <p:ph idx="1"/>
          </p:nvPr>
        </p:nvSpPr>
        <p:spPr/>
        <p:txBody>
          <a:bodyPr/>
          <a:lstStyle/>
          <a:p>
            <a:pPr>
              <a:buFont typeface="Arial" panose="020B0604020202020204" pitchFamily="34" charset="0"/>
              <a:buChar char="•"/>
            </a:pPr>
            <a:r>
              <a:rPr lang="en-GB" sz="1800" dirty="0"/>
              <a:t>By participating in this activity, you agree to comply with the IEEE Code of Ethics, all applicable laws, and all IEEE policies and procedures including, but not limited to, the IEEE SA Copyright Policy.</a:t>
            </a:r>
            <a:endParaRPr lang="en-US" sz="1800" dirty="0"/>
          </a:p>
          <a:p>
            <a:pPr lvl="1">
              <a:buFont typeface="Arial" panose="020B0604020202020204" pitchFamily="34" charset="0"/>
              <a:buChar char="•"/>
            </a:pPr>
            <a:r>
              <a:rPr lang="en-GB" sz="1400" dirty="0"/>
              <a:t>Previously Published material (copyright assertion indicated) shall not be presented/submitted to the Working Group nor incorporated into a Working Group draft unless permission is granted. </a:t>
            </a:r>
            <a:endParaRPr lang="en-US" sz="1400" dirty="0"/>
          </a:p>
          <a:p>
            <a:pPr lvl="1">
              <a:buFont typeface="Arial" panose="020B0604020202020204" pitchFamily="34" charset="0"/>
              <a:buChar char="•"/>
            </a:pPr>
            <a:r>
              <a:rPr lang="en-GB" sz="1400" dirty="0"/>
              <a:t>Prior to presentation or submission, you shall notify the Working Group Chair of previously Published material and should assist the Chair in obtaining copyright permission acceptable to IEEE SA.</a:t>
            </a:r>
            <a:endParaRPr lang="en-US" sz="1400" dirty="0"/>
          </a:p>
          <a:p>
            <a:pPr lvl="1">
              <a:buFont typeface="Arial" panose="020B0604020202020204" pitchFamily="34" charset="0"/>
              <a:buChar char="•"/>
            </a:pPr>
            <a:r>
              <a:rPr lang="en-GB" sz="1400" dirty="0"/>
              <a:t>For material that is not previously Published, IEEE is automatically granted a license to use any material that is presented or submitted</a:t>
            </a:r>
            <a:endParaRPr lang="en-US" sz="1400" dirty="0"/>
          </a:p>
        </p:txBody>
      </p:sp>
      <p:sp>
        <p:nvSpPr>
          <p:cNvPr id="4" name="Slide Number Placeholder 3">
            <a:extLst>
              <a:ext uri="{FF2B5EF4-FFF2-40B4-BE49-F238E27FC236}">
                <a16:creationId xmlns:a16="http://schemas.microsoft.com/office/drawing/2014/main" id="{2A6F32B3-7121-4329-95DF-F3D0BA97746E}"/>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FBD3C684-FD25-431F-9B76-4EBFC4BFB38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3BF5992-FFFD-4B64-900D-0590BA3C03CE}"/>
              </a:ext>
            </a:extLst>
          </p:cNvPr>
          <p:cNvSpPr>
            <a:spLocks noGrp="1"/>
          </p:cNvSpPr>
          <p:nvPr>
            <p:ph type="dt" idx="15"/>
          </p:nvPr>
        </p:nvSpPr>
        <p:spPr/>
        <p:txBody>
          <a:bodyPr/>
          <a:lstStyle/>
          <a:p>
            <a:r>
              <a:rPr lang="en-US" dirty="0"/>
              <a:t>March 2021</a:t>
            </a:r>
            <a:endParaRPr lang="en-GB" dirty="0"/>
          </a:p>
        </p:txBody>
      </p:sp>
    </p:spTree>
    <p:extLst>
      <p:ext uri="{BB962C8B-B14F-4D97-AF65-F5344CB8AC3E}">
        <p14:creationId xmlns:p14="http://schemas.microsoft.com/office/powerpoint/2010/main" val="32007119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91F08-C969-4AF3-921D-E73BEF1E28D7}"/>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7C9E0B85-0AB1-49A9-AFD9-65F08408602D}"/>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The IEEE SA Copyright Policy is described in the IEEE SA Standards Board Bylaws and IEEE SA Standards Board Operations Manual</a:t>
            </a:r>
          </a:p>
          <a:p>
            <a:pPr marL="800100" lvl="1" indent="-342900">
              <a:buFont typeface="Arial" panose="020B0604020202020204" pitchFamily="34" charset="0"/>
              <a:buChar char="•"/>
            </a:pPr>
            <a:r>
              <a:rPr lang="en-US" sz="1400" dirty="0"/>
              <a:t>IEEE SA Copyright Policy, see </a:t>
            </a:r>
            <a:br>
              <a:rPr lang="en-US" sz="1400" dirty="0"/>
            </a:br>
            <a:r>
              <a:rPr lang="en-US" sz="1400" dirty="0"/>
              <a:t>	Clause 7 of the IEEE SA Standards Board Bylaws</a:t>
            </a:r>
            <a:br>
              <a:rPr lang="en-US" sz="1400" dirty="0"/>
            </a:br>
            <a:r>
              <a:rPr lang="en-US" sz="1400" dirty="0"/>
              <a:t> 	</a:t>
            </a:r>
            <a:r>
              <a:rPr lang="en-US" sz="1400" dirty="0">
                <a:hlinkClick r:id="rId2"/>
              </a:rPr>
              <a:t>https://standards.ieee.org/about/policies/bylaws/sect6-7.html#7</a:t>
            </a:r>
            <a:br>
              <a:rPr lang="en-US" sz="1400" dirty="0"/>
            </a:br>
            <a:r>
              <a:rPr lang="en-US" sz="1400" dirty="0"/>
              <a:t>	Clause 6.1 of the IEEE SA Standards Board Operations Manual</a:t>
            </a:r>
            <a:br>
              <a:rPr lang="en-US" sz="1400" dirty="0"/>
            </a:br>
            <a:r>
              <a:rPr lang="en-US" sz="1400" dirty="0"/>
              <a:t>	</a:t>
            </a:r>
            <a:r>
              <a:rPr lang="en-US" sz="1400" dirty="0">
                <a:hlinkClick r:id="rId3"/>
              </a:rPr>
              <a:t>https://standards.ieee.org/about/policies/opman/sect6.html</a:t>
            </a:r>
            <a:endParaRPr lang="en-US" sz="1400" dirty="0"/>
          </a:p>
          <a:p>
            <a:pPr>
              <a:buFont typeface="Arial" panose="020B0604020202020204" pitchFamily="34" charset="0"/>
              <a:buChar char="•"/>
            </a:pPr>
            <a:r>
              <a:rPr lang="en-US" sz="1600" dirty="0"/>
              <a:t>IEEE SA Copyright Permission</a:t>
            </a:r>
          </a:p>
          <a:p>
            <a:pPr marL="800100" lvl="1" indent="-3429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a:buFont typeface="Arial" panose="020B0604020202020204" pitchFamily="34" charset="0"/>
              <a:buChar char="•"/>
            </a:pPr>
            <a:r>
              <a:rPr lang="en-US" sz="1600" dirty="0"/>
              <a:t>IEEE SA Copyright FAQs</a:t>
            </a:r>
          </a:p>
          <a:p>
            <a:pPr marL="800100" lvl="1" indent="-342900">
              <a:buFont typeface="Arial" panose="020B0604020202020204" pitchFamily="34" charset="0"/>
              <a:buChar char="•"/>
            </a:pPr>
            <a:r>
              <a:rPr lang="en-US" sz="1400" dirty="0">
                <a:hlinkClick r:id="rId5"/>
              </a:rPr>
              <a:t>http://standards.ieee.org/faqs/copyrights.html/</a:t>
            </a:r>
            <a:endParaRPr lang="en-US" sz="1400" dirty="0"/>
          </a:p>
          <a:p>
            <a:pPr>
              <a:buFont typeface="Arial" panose="020B0604020202020204" pitchFamily="34" charset="0"/>
              <a:buChar char="•"/>
            </a:pPr>
            <a:r>
              <a:rPr lang="en-US" sz="1600" dirty="0"/>
              <a:t>IEEE SA Best Practices for IEEE Standards Development </a:t>
            </a:r>
          </a:p>
          <a:p>
            <a:pPr marL="800100" lvl="1" indent="-3429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a:buFont typeface="Arial" panose="020B0604020202020204" pitchFamily="34" charset="0"/>
              <a:buChar char="•"/>
            </a:pPr>
            <a:r>
              <a:rPr lang="en-US" sz="1600" dirty="0"/>
              <a:t>Distribution of Draft Standards (see 6.1.3 of the SASB Operations Manual)</a:t>
            </a:r>
          </a:p>
          <a:p>
            <a:pPr marL="800100" lvl="1" indent="-342900">
              <a:buFont typeface="Arial" panose="020B0604020202020204" pitchFamily="34" charset="0"/>
              <a:buChar char="•"/>
            </a:pPr>
            <a:r>
              <a:rPr lang="en-US" sz="1400" dirty="0">
                <a:hlinkClick r:id="rId3"/>
              </a:rPr>
              <a:t>https://standards.ieee.org/about/policies/opman/sect6.html</a:t>
            </a:r>
            <a:endParaRPr lang="en-US" sz="1400" dirty="0"/>
          </a:p>
        </p:txBody>
      </p:sp>
      <p:sp>
        <p:nvSpPr>
          <p:cNvPr id="4" name="Slide Number Placeholder 3">
            <a:extLst>
              <a:ext uri="{FF2B5EF4-FFF2-40B4-BE49-F238E27FC236}">
                <a16:creationId xmlns:a16="http://schemas.microsoft.com/office/drawing/2014/main" id="{D0660B0A-1E30-450B-AFB7-ED7E39CBA1F5}"/>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14A4D191-9514-42B5-92E6-35B1FB06045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B4D6F20-084B-4EE9-AD6D-290838010348}"/>
              </a:ext>
            </a:extLst>
          </p:cNvPr>
          <p:cNvSpPr>
            <a:spLocks noGrp="1"/>
          </p:cNvSpPr>
          <p:nvPr>
            <p:ph type="dt" idx="15"/>
          </p:nvPr>
        </p:nvSpPr>
        <p:spPr/>
        <p:txBody>
          <a:bodyPr/>
          <a:lstStyle/>
          <a:p>
            <a:r>
              <a:rPr lang="en-US" dirty="0"/>
              <a:t>March 2021</a:t>
            </a:r>
            <a:endParaRPr lang="en-GB" dirty="0"/>
          </a:p>
        </p:txBody>
      </p:sp>
    </p:spTree>
    <p:extLst>
      <p:ext uri="{BB962C8B-B14F-4D97-AF65-F5344CB8AC3E}">
        <p14:creationId xmlns:p14="http://schemas.microsoft.com/office/powerpoint/2010/main" val="24096092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Call to order</a:t>
            </a:r>
          </a:p>
          <a:p>
            <a:pPr>
              <a:buFont typeface="Arial" panose="020B0604020202020204" pitchFamily="34" charset="0"/>
              <a:buChar char="•"/>
            </a:pPr>
            <a:r>
              <a:rPr lang="en-GB" altLang="en-US" sz="1800" dirty="0"/>
              <a:t>IEEE-SA policies and procedures</a:t>
            </a:r>
          </a:p>
          <a:p>
            <a:pPr>
              <a:buFont typeface="Arial" panose="020B0604020202020204" pitchFamily="34" charset="0"/>
              <a:buChar char="•"/>
            </a:pPr>
            <a:r>
              <a:rPr lang="en-US" sz="1800" dirty="0"/>
              <a:t>Approve TGbe minutes from previous conf calls</a:t>
            </a:r>
          </a:p>
          <a:p>
            <a:pPr>
              <a:buFont typeface="Arial" panose="020B0604020202020204" pitchFamily="34" charset="0"/>
              <a:buChar char="•"/>
            </a:pPr>
            <a:r>
              <a:rPr lang="en-US" sz="1800" dirty="0"/>
              <a:t>Presentation of submissions</a:t>
            </a:r>
          </a:p>
          <a:p>
            <a:pPr>
              <a:buFont typeface="Arial" panose="020B0604020202020204" pitchFamily="34" charset="0"/>
              <a:buChar char="•"/>
            </a:pPr>
            <a:r>
              <a:rPr lang="en-US" sz="1800" dirty="0"/>
              <a:t>Motions</a:t>
            </a:r>
          </a:p>
          <a:p>
            <a:pPr>
              <a:buFont typeface="Arial" panose="020B0604020202020204" pitchFamily="34" charset="0"/>
              <a:buChar char="•"/>
            </a:pPr>
            <a:r>
              <a:rPr lang="en-US" sz="1800" dirty="0"/>
              <a:t>Any other business</a:t>
            </a:r>
          </a:p>
          <a:p>
            <a:pPr>
              <a:buFont typeface="Arial" panose="020B0604020202020204" pitchFamily="34" charset="0"/>
              <a:buChar char="•"/>
            </a:pPr>
            <a:endParaRPr lang="en-US" sz="1800" dirty="0"/>
          </a:p>
          <a:p>
            <a:pPr>
              <a:buFont typeface="Arial" panose="020B0604020202020204" pitchFamily="34" charset="0"/>
              <a:buChar char="•"/>
            </a:pPr>
            <a:r>
              <a:rPr lang="en-US" sz="1800" dirty="0"/>
              <a:t>Note: Presentation queues can be found in the document below:</a:t>
            </a:r>
          </a:p>
          <a:p>
            <a:pPr lvl="1">
              <a:buFont typeface="Arial" panose="020B0604020202020204" pitchFamily="34" charset="0"/>
              <a:buChar char="•"/>
            </a:pPr>
            <a:r>
              <a:rPr lang="en-US" sz="1400" dirty="0">
                <a:hlinkClick r:id="rId2"/>
              </a:rPr>
              <a:t>https://mentor.ieee.org/802.11/dcn/20/11-20-1917-21-00be-jan-mar-tgbe-teleconference-agendas.docx</a:t>
            </a:r>
            <a:endParaRPr lang="en-US" sz="1400" dirty="0"/>
          </a:p>
          <a:p>
            <a:pPr lvl="1">
              <a:buFont typeface="Arial" panose="020B0604020202020204" pitchFamily="34" charset="0"/>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C00CAC69-BF6D-4936-9CE0-D96F88ACD748}"/>
              </a:ext>
            </a:extLst>
          </p:cNvPr>
          <p:cNvSpPr>
            <a:spLocks noGrp="1"/>
          </p:cNvSpPr>
          <p:nvPr>
            <p:ph type="dt" idx="15"/>
          </p:nvPr>
        </p:nvSpPr>
        <p:spPr>
          <a:xfrm>
            <a:off x="696912" y="333375"/>
            <a:ext cx="2303451" cy="273050"/>
          </a:xfrm>
        </p:spPr>
        <p:txBody>
          <a:bodyPr/>
          <a:lstStyle/>
          <a:p>
            <a:r>
              <a:rPr lang="en-US" dirty="0"/>
              <a:t>March 2021</a:t>
            </a:r>
            <a:endParaRPr lang="en-GB" dirty="0"/>
          </a:p>
        </p:txBody>
      </p:sp>
    </p:spTree>
    <p:extLst>
      <p:ext uri="{BB962C8B-B14F-4D97-AF65-F5344CB8AC3E}">
        <p14:creationId xmlns:p14="http://schemas.microsoft.com/office/powerpoint/2010/main" val="1328320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a:t>Agenda Overview</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457201" y="1830387"/>
            <a:ext cx="4343399" cy="4645026"/>
          </a:xfrm>
        </p:spPr>
        <p:txBody>
          <a:bodyPr/>
          <a:lstStyle/>
          <a:p>
            <a:pPr lvl="0">
              <a:buFont typeface="Arial" panose="020B0604020202020204" pitchFamily="34" charset="0"/>
              <a:buChar char="•"/>
            </a:pPr>
            <a:r>
              <a:rPr lang="en-US" altLang="en-US" sz="1600" dirty="0"/>
              <a:t>Monday MAC/PHY ad-hoc (19:00-21:00)</a:t>
            </a:r>
          </a:p>
          <a:p>
            <a:pPr marL="800100" lvl="1" indent="-342900">
              <a:buFont typeface="Arial" panose="020B0604020202020204" pitchFamily="34" charset="0"/>
              <a:buChar char="•"/>
            </a:pPr>
            <a:r>
              <a:rPr lang="en-US" altLang="en-US" sz="1400" dirty="0"/>
              <a:t>Call meeting to order </a:t>
            </a:r>
          </a:p>
          <a:p>
            <a:pPr marL="800100" lvl="1" indent="-342900">
              <a:buFont typeface="Arial" panose="020B0604020202020204" pitchFamily="34" charset="0"/>
              <a:buChar char="•"/>
            </a:pPr>
            <a:r>
              <a:rPr lang="en-US" altLang="en-US" sz="1400" dirty="0"/>
              <a:t>IEEE-SA Policies and Procedure</a:t>
            </a:r>
          </a:p>
          <a:p>
            <a:pPr marL="800100" lvl="1" indent="-342900">
              <a:buFont typeface="Arial" panose="020B0604020202020204" pitchFamily="34" charset="0"/>
              <a:buChar char="•"/>
            </a:pPr>
            <a:r>
              <a:rPr lang="en-US" altLang="en-US" sz="1400" dirty="0"/>
              <a:t>Presentation of submissions</a:t>
            </a:r>
          </a:p>
          <a:p>
            <a:pPr marL="800100" lvl="1" indent="-342900">
              <a:buFont typeface="Arial" panose="020B0604020202020204" pitchFamily="34" charset="0"/>
              <a:buChar char="•"/>
            </a:pPr>
            <a:r>
              <a:rPr lang="en-US" altLang="en-US" sz="1400" dirty="0"/>
              <a:t>Recess</a:t>
            </a:r>
          </a:p>
          <a:p>
            <a:pPr>
              <a:buFont typeface="Arial" panose="020B0604020202020204" pitchFamily="34" charset="0"/>
              <a:buChar char="•"/>
            </a:pPr>
            <a:endParaRPr lang="en-US" altLang="en-US" sz="1600" dirty="0"/>
          </a:p>
          <a:p>
            <a:pPr>
              <a:buFont typeface="Arial" panose="020B0604020202020204" pitchFamily="34" charset="0"/>
              <a:buChar char="•"/>
            </a:pPr>
            <a:r>
              <a:rPr lang="en-US" altLang="en-US" sz="1600" dirty="0"/>
              <a:t>Wednesday Joint (09:00-11:00)</a:t>
            </a:r>
          </a:p>
          <a:p>
            <a:pPr marL="800100" lvl="1" indent="-342900">
              <a:buFont typeface="Arial" panose="020B0604020202020204" pitchFamily="34" charset="0"/>
              <a:buChar char="•"/>
            </a:pPr>
            <a:r>
              <a:rPr lang="en-US" altLang="en-US" sz="1400" dirty="0"/>
              <a:t>Call meeting to order </a:t>
            </a:r>
          </a:p>
          <a:p>
            <a:pPr marL="800100" lvl="1" indent="-342900">
              <a:buFont typeface="Arial" panose="020B0604020202020204" pitchFamily="34" charset="0"/>
              <a:buChar char="•"/>
            </a:pPr>
            <a:r>
              <a:rPr lang="en-US" altLang="en-US" sz="1400" dirty="0"/>
              <a:t>IEEE-SA Policies and Procedure</a:t>
            </a:r>
          </a:p>
          <a:p>
            <a:pPr marL="800100" lvl="1" indent="-342900">
              <a:buFont typeface="Arial" panose="020B0604020202020204" pitchFamily="34" charset="0"/>
              <a:buChar char="•"/>
            </a:pPr>
            <a:r>
              <a:rPr lang="en-US" altLang="en-US" sz="1400" dirty="0"/>
              <a:t>Presentation of submissions</a:t>
            </a:r>
          </a:p>
          <a:p>
            <a:pPr marL="800100" lvl="1" indent="-342900">
              <a:buFont typeface="Arial" panose="020B0604020202020204" pitchFamily="34" charset="0"/>
              <a:buChar char="•"/>
            </a:pPr>
            <a:r>
              <a:rPr lang="en-US" altLang="en-US" sz="1400" dirty="0"/>
              <a:t>Motions</a:t>
            </a:r>
          </a:p>
          <a:p>
            <a:pPr marL="800100" lvl="1" indent="-342900">
              <a:buFont typeface="Arial" panose="020B0604020202020204" pitchFamily="34" charset="0"/>
              <a:buChar char="•"/>
            </a:pPr>
            <a:r>
              <a:rPr lang="en-US" altLang="en-US" sz="1400" dirty="0"/>
              <a:t>Recess</a:t>
            </a:r>
          </a:p>
          <a:p>
            <a:pPr marL="1200150" lvl="2" indent="-342900">
              <a:buFont typeface="Arial" panose="020B0604020202020204" pitchFamily="34" charset="0"/>
              <a:buChar char="•"/>
            </a:pPr>
            <a:endParaRPr lang="en-US" altLang="en-US" sz="1100" dirty="0"/>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a:t>Alfred Asterjadhi, Qualcomm Inc.</a:t>
            </a:r>
            <a:endParaRPr lang="en-GB" dirty="0"/>
          </a:p>
        </p:txBody>
      </p:sp>
      <p:sp>
        <p:nvSpPr>
          <p:cNvPr id="8" name="Date Placeholder 3">
            <a:extLst>
              <a:ext uri="{FF2B5EF4-FFF2-40B4-BE49-F238E27FC236}">
                <a16:creationId xmlns:a16="http://schemas.microsoft.com/office/drawing/2014/main" id="{ADA0A8BA-AA59-4AB6-9BD0-89E3B2E275F5}"/>
              </a:ext>
            </a:extLst>
          </p:cNvPr>
          <p:cNvSpPr>
            <a:spLocks noGrp="1"/>
          </p:cNvSpPr>
          <p:nvPr>
            <p:ph type="dt" idx="15"/>
          </p:nvPr>
        </p:nvSpPr>
        <p:spPr/>
        <p:txBody>
          <a:bodyPr/>
          <a:lstStyle/>
          <a:p>
            <a:r>
              <a:rPr lang="en-US" dirty="0"/>
              <a:t>March 2021</a:t>
            </a:r>
            <a:endParaRPr lang="en-GB" dirty="0"/>
          </a:p>
        </p:txBody>
      </p:sp>
      <p:sp>
        <p:nvSpPr>
          <p:cNvPr id="17" name="Content Placeholder 2">
            <a:extLst>
              <a:ext uri="{FF2B5EF4-FFF2-40B4-BE49-F238E27FC236}">
                <a16:creationId xmlns:a16="http://schemas.microsoft.com/office/drawing/2014/main" id="{442A1050-6527-4B2E-A943-E125D6B48B52}"/>
              </a:ext>
            </a:extLst>
          </p:cNvPr>
          <p:cNvSpPr txBox="1">
            <a:spLocks/>
          </p:cNvSpPr>
          <p:nvPr/>
        </p:nvSpPr>
        <p:spPr bwMode="auto">
          <a:xfrm>
            <a:off x="4669172" y="1830387"/>
            <a:ext cx="4441272" cy="40370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600" dirty="0"/>
              <a:t>Thursday MAC/PHY (09:00-11:00)</a:t>
            </a:r>
          </a:p>
          <a:p>
            <a:pPr marL="800100" lvl="1" indent="-342900">
              <a:buFont typeface="Arial" panose="020B0604020202020204" pitchFamily="34" charset="0"/>
              <a:buChar char="•"/>
            </a:pPr>
            <a:r>
              <a:rPr lang="en-US" altLang="en-US" sz="1400" dirty="0"/>
              <a:t>Call meeting to order </a:t>
            </a:r>
          </a:p>
          <a:p>
            <a:pPr marL="800100" lvl="1" indent="-342900">
              <a:buFont typeface="Arial" panose="020B0604020202020204" pitchFamily="34" charset="0"/>
              <a:buChar char="•"/>
            </a:pPr>
            <a:r>
              <a:rPr lang="en-US" altLang="en-US" sz="1400" dirty="0"/>
              <a:t>IEEE-SA Policies and Procedure</a:t>
            </a:r>
          </a:p>
          <a:p>
            <a:pPr marL="800100" lvl="1" indent="-342900">
              <a:buFont typeface="Arial" panose="020B0604020202020204" pitchFamily="34" charset="0"/>
              <a:buChar char="•"/>
            </a:pPr>
            <a:r>
              <a:rPr lang="en-US" altLang="en-US" sz="1400" dirty="0"/>
              <a:t>Presentation of submissions</a:t>
            </a:r>
          </a:p>
          <a:p>
            <a:pPr marL="800100" lvl="1" indent="-342900">
              <a:buFont typeface="Arial" panose="020B0604020202020204" pitchFamily="34" charset="0"/>
              <a:buChar char="•"/>
            </a:pPr>
            <a:r>
              <a:rPr lang="en-US" altLang="en-US" sz="1400" dirty="0"/>
              <a:t>Adjourn</a:t>
            </a:r>
          </a:p>
          <a:p>
            <a:pPr marL="800100" lvl="1" indent="-342900">
              <a:buFont typeface="Arial" panose="020B0604020202020204" pitchFamily="34" charset="0"/>
              <a:buChar char="•"/>
            </a:pPr>
            <a:endParaRPr lang="en-US" altLang="en-US" sz="1400" dirty="0"/>
          </a:p>
          <a:p>
            <a:pPr>
              <a:buFont typeface="Arial" panose="020B0604020202020204" pitchFamily="34" charset="0"/>
              <a:buChar char="•"/>
            </a:pPr>
            <a:r>
              <a:rPr lang="en-US" altLang="en-US" sz="1600" dirty="0"/>
              <a:t>Monday Joint (09:00-11:00)</a:t>
            </a:r>
          </a:p>
          <a:p>
            <a:pPr marL="800100" lvl="1" indent="-342900">
              <a:buFont typeface="Arial" panose="020B0604020202020204" pitchFamily="34" charset="0"/>
              <a:buChar char="•"/>
            </a:pPr>
            <a:r>
              <a:rPr lang="en-US" altLang="en-US" sz="1400" dirty="0"/>
              <a:t>Call meeting to order </a:t>
            </a:r>
          </a:p>
          <a:p>
            <a:pPr marL="800100" lvl="1" indent="-342900">
              <a:buFont typeface="Arial" panose="020B0604020202020204" pitchFamily="34" charset="0"/>
              <a:buChar char="•"/>
            </a:pPr>
            <a:r>
              <a:rPr lang="en-US" altLang="en-US" sz="1400" dirty="0"/>
              <a:t>IEEE-SA Policies and Procedure</a:t>
            </a:r>
          </a:p>
          <a:p>
            <a:pPr marL="800100" lvl="1" indent="-342900">
              <a:buFont typeface="Arial" panose="020B0604020202020204" pitchFamily="34" charset="0"/>
              <a:buChar char="•"/>
            </a:pPr>
            <a:r>
              <a:rPr lang="en-US" altLang="en-US" sz="1400" dirty="0"/>
              <a:t>Presentation of submissions</a:t>
            </a:r>
          </a:p>
          <a:p>
            <a:pPr marL="800100" lvl="1" indent="-342900">
              <a:buFont typeface="Arial" panose="020B0604020202020204" pitchFamily="34" charset="0"/>
              <a:buChar char="•"/>
            </a:pPr>
            <a:r>
              <a:rPr lang="en-US" altLang="en-US" sz="1400" dirty="0"/>
              <a:t>Motions</a:t>
            </a:r>
          </a:p>
          <a:p>
            <a:pPr marL="800100" lvl="1" indent="-342900">
              <a:buFont typeface="Arial" panose="020B0604020202020204" pitchFamily="34" charset="0"/>
              <a:buChar char="•"/>
            </a:pPr>
            <a:r>
              <a:rPr lang="en-US" altLang="en-US" sz="1400" dirty="0"/>
              <a:t>Adjourn</a:t>
            </a:r>
          </a:p>
        </p:txBody>
      </p:sp>
    </p:spTree>
    <p:extLst>
      <p:ext uri="{BB962C8B-B14F-4D97-AF65-F5344CB8AC3E}">
        <p14:creationId xmlns:p14="http://schemas.microsoft.com/office/powerpoint/2010/main" val="22432284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27F32D-AAB2-4E4E-8703-7DB27C650C46}"/>
              </a:ext>
            </a:extLst>
          </p:cNvPr>
          <p:cNvSpPr>
            <a:spLocks noGrp="1"/>
          </p:cNvSpPr>
          <p:nvPr>
            <p:ph type="title"/>
          </p:nvPr>
        </p:nvSpPr>
        <p:spPr/>
        <p:txBody>
          <a:bodyPr/>
          <a:lstStyle/>
          <a:p>
            <a:r>
              <a:rPr lang="en-US" altLang="en-US" dirty="0">
                <a:highlight>
                  <a:srgbClr val="00FF00"/>
                </a:highlight>
              </a:rPr>
              <a:t>Monday PHY Agenda (19:00-21:00)</a:t>
            </a:r>
            <a:endParaRPr lang="en-US" dirty="0">
              <a:highlight>
                <a:srgbClr val="00FF00"/>
              </a:highlight>
            </a:endParaRPr>
          </a:p>
        </p:txBody>
      </p:sp>
      <p:sp>
        <p:nvSpPr>
          <p:cNvPr id="3" name="Content Placeholder 2">
            <a:extLst>
              <a:ext uri="{FF2B5EF4-FFF2-40B4-BE49-F238E27FC236}">
                <a16:creationId xmlns:a16="http://schemas.microsoft.com/office/drawing/2014/main" id="{D3245099-458D-4C79-9B1C-5CE8FF5DED8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CR/PDT Submissions:</a:t>
            </a:r>
          </a:p>
          <a:p>
            <a:pPr lvl="1">
              <a:buFont typeface="Arial" panose="020B0604020202020204" pitchFamily="34" charset="0"/>
              <a:buChar char="•"/>
            </a:pPr>
            <a:r>
              <a:rPr lang="en-GB" sz="1400" dirty="0">
                <a:solidFill>
                  <a:srgbClr val="00B050"/>
                </a:solidFill>
                <a:hlinkClick r:id="rId2">
                  <a:extLst>
                    <a:ext uri="{A12FA001-AC4F-418D-AE19-62706E023703}">
                      <ahyp:hlinkClr xmlns:ahyp="http://schemas.microsoft.com/office/drawing/2018/hyperlinkcolor" val="tx"/>
                    </a:ext>
                  </a:extLst>
                </a:hlinkClick>
              </a:rPr>
              <a:t>323r1</a:t>
            </a:r>
            <a:r>
              <a:rPr lang="en-GB" sz="1400" dirty="0">
                <a:solidFill>
                  <a:srgbClr val="00B050"/>
                </a:solidFill>
              </a:rPr>
              <a:t> </a:t>
            </a:r>
            <a:r>
              <a:rPr lang="en-US" sz="1400" dirty="0">
                <a:solidFill>
                  <a:srgbClr val="00B050"/>
                </a:solidFill>
              </a:rPr>
              <a:t>CRs for 36.3.10 Mathematical description of signals Yan Zhang		[20 CIDs-SP]</a:t>
            </a:r>
            <a:endParaRPr lang="en-GB" sz="1400" dirty="0">
              <a:solidFill>
                <a:srgbClr val="00B050"/>
              </a:solidFill>
            </a:endParaRPr>
          </a:p>
          <a:p>
            <a:pPr lvl="1">
              <a:buFont typeface="Arial" panose="020B0604020202020204" pitchFamily="34" charset="0"/>
              <a:buChar char="•"/>
            </a:pPr>
            <a:r>
              <a:rPr lang="en-GB" sz="1400" dirty="0">
                <a:solidFill>
                  <a:srgbClr val="00B050"/>
                </a:solidFill>
                <a:hlinkClick r:id="rId3">
                  <a:extLst>
                    <a:ext uri="{A12FA001-AC4F-418D-AE19-62706E023703}">
                      <ahyp:hlinkClr xmlns:ahyp="http://schemas.microsoft.com/office/drawing/2018/hyperlinkcolor" val="tx"/>
                    </a:ext>
                  </a:extLst>
                </a:hlinkClick>
              </a:rPr>
              <a:t>324r2</a:t>
            </a:r>
            <a:r>
              <a:rPr lang="en-GB" sz="1400" dirty="0">
                <a:solidFill>
                  <a:srgbClr val="00B050"/>
                </a:solidFill>
              </a:rPr>
              <a:t> Comment Resolutions for Clause 36.3.12.3 Coding</a:t>
            </a:r>
            <a:r>
              <a:rPr lang="en-US" sz="1400" dirty="0">
                <a:solidFill>
                  <a:srgbClr val="00B050"/>
                </a:solidFill>
              </a:rPr>
              <a:t> 	Yan Zhang		[8 CIDs-SP]</a:t>
            </a:r>
            <a:endParaRPr lang="en-GB" sz="1400" dirty="0">
              <a:solidFill>
                <a:srgbClr val="00B050"/>
              </a:solidFill>
            </a:endParaRPr>
          </a:p>
          <a:p>
            <a:pPr lvl="1">
              <a:buFont typeface="Arial" panose="020B0604020202020204" pitchFamily="34" charset="0"/>
              <a:buChar char="•"/>
            </a:pPr>
            <a:r>
              <a:rPr lang="en-US" sz="1400" dirty="0">
                <a:solidFill>
                  <a:srgbClr val="00B050"/>
                </a:solidFill>
                <a:hlinkClick r:id="rId4">
                  <a:extLst>
                    <a:ext uri="{A12FA001-AC4F-418D-AE19-62706E023703}">
                      <ahyp:hlinkClr xmlns:ahyp="http://schemas.microsoft.com/office/drawing/2018/hyperlinkcolor" val="tx"/>
                    </a:ext>
                  </a:extLst>
                </a:hlinkClick>
              </a:rPr>
              <a:t>334r2</a:t>
            </a:r>
            <a:r>
              <a:rPr lang="en-US" sz="1400" dirty="0">
                <a:solidFill>
                  <a:srgbClr val="00B050"/>
                </a:solidFill>
              </a:rPr>
              <a:t> CR for clause 36.3.3						Junghoon Suh	[7 CIDs-SP]</a:t>
            </a:r>
            <a:endParaRPr lang="en-GB" sz="1400" dirty="0">
              <a:solidFill>
                <a:srgbClr val="00B050"/>
              </a:solidFill>
            </a:endParaRPr>
          </a:p>
          <a:p>
            <a:pPr lvl="1">
              <a:buFont typeface="Arial" panose="020B0604020202020204" pitchFamily="34" charset="0"/>
              <a:buChar char="•"/>
            </a:pPr>
            <a:r>
              <a:rPr lang="en-US" sz="1400" dirty="0">
                <a:solidFill>
                  <a:srgbClr val="00B050"/>
                </a:solidFill>
                <a:hlinkClick r:id="rId5">
                  <a:extLst>
                    <a:ext uri="{A12FA001-AC4F-418D-AE19-62706E023703}">
                      <ahyp:hlinkClr xmlns:ahyp="http://schemas.microsoft.com/office/drawing/2018/hyperlinkcolor" val="tx"/>
                    </a:ext>
                  </a:extLst>
                </a:hlinkClick>
              </a:rPr>
              <a:t>292r2 </a:t>
            </a:r>
            <a:r>
              <a:rPr lang="en-US" sz="1400" dirty="0">
                <a:solidFill>
                  <a:srgbClr val="00B050"/>
                </a:solidFill>
              </a:rPr>
              <a:t>CR for CID 1081, 2255 and 2990 			Dongguk Lim	[3 CIDs-SP]</a:t>
            </a:r>
            <a:endParaRPr lang="en-US" sz="1400" dirty="0">
              <a:solidFill>
                <a:srgbClr val="00B050"/>
              </a:solidFill>
              <a:hlinkClick r:id="rId5">
                <a:extLst>
                  <a:ext uri="{A12FA001-AC4F-418D-AE19-62706E023703}">
                    <ahyp:hlinkClr xmlns:ahyp="http://schemas.microsoft.com/office/drawing/2018/hyperlinkcolor" val="tx"/>
                  </a:ext>
                </a:extLst>
              </a:hlinkClick>
            </a:endParaRPr>
          </a:p>
          <a:p>
            <a:pPr lvl="1">
              <a:buFont typeface="Arial" panose="020B0604020202020204" pitchFamily="34" charset="0"/>
              <a:buChar char="•"/>
            </a:pPr>
            <a:r>
              <a:rPr lang="en-US" sz="1400" dirty="0">
                <a:solidFill>
                  <a:srgbClr val="00B050"/>
                </a:solidFill>
                <a:hlinkClick r:id="rId5">
                  <a:extLst>
                    <a:ext uri="{A12FA001-AC4F-418D-AE19-62706E023703}">
                      <ahyp:hlinkClr xmlns:ahyp="http://schemas.microsoft.com/office/drawing/2018/hyperlinkcolor" val="tx"/>
                    </a:ext>
                  </a:extLst>
                </a:hlinkClick>
              </a:rPr>
              <a:t>325r6</a:t>
            </a:r>
            <a:r>
              <a:rPr lang="en-US" sz="1400" dirty="0">
                <a:solidFill>
                  <a:srgbClr val="00B050"/>
                </a:solidFill>
              </a:rPr>
              <a:t> U-SIG Comment Resolution Part 1			Sameer Vermani 	[22 CIDs]</a:t>
            </a:r>
          </a:p>
          <a:p>
            <a:pPr lvl="1">
              <a:buFont typeface="Arial" panose="020B0604020202020204" pitchFamily="34" charset="0"/>
              <a:buChar char="•"/>
            </a:pPr>
            <a:r>
              <a:rPr lang="en-US" sz="1400" dirty="0">
                <a:solidFill>
                  <a:schemeClr val="bg1">
                    <a:lumMod val="65000"/>
                  </a:schemeClr>
                </a:solidFill>
                <a:hlinkClick r:id="rId6">
                  <a:extLst>
                    <a:ext uri="{A12FA001-AC4F-418D-AE19-62706E023703}">
                      <ahyp:hlinkClr xmlns:ahyp="http://schemas.microsoft.com/office/drawing/2018/hyperlinkcolor" val="tx"/>
                    </a:ext>
                  </a:extLst>
                </a:hlinkClick>
              </a:rPr>
              <a:t>353r1</a:t>
            </a:r>
            <a:r>
              <a:rPr lang="en-US" sz="1400" dirty="0">
                <a:solidFill>
                  <a:schemeClr val="bg1">
                    <a:lumMod val="65000"/>
                  </a:schemeClr>
                </a:solidFill>
              </a:rPr>
              <a:t> U-SIG Comment Resolution Part 2			Alice Chen 		[15 CIDs]</a:t>
            </a:r>
          </a:p>
          <a:p>
            <a:pPr lvl="1">
              <a:buFont typeface="Arial" panose="020B0604020202020204" pitchFamily="34" charset="0"/>
              <a:buChar char="•"/>
            </a:pPr>
            <a:r>
              <a:rPr lang="en-US" sz="1400" dirty="0">
                <a:solidFill>
                  <a:schemeClr val="bg1">
                    <a:lumMod val="65000"/>
                  </a:schemeClr>
                </a:solidFill>
                <a:hlinkClick r:id="rId7">
                  <a:extLst>
                    <a:ext uri="{A12FA001-AC4F-418D-AE19-62706E023703}">
                      <ahyp:hlinkClr xmlns:ahyp="http://schemas.microsoft.com/office/drawing/2018/hyperlinkcolor" val="tx"/>
                    </a:ext>
                  </a:extLst>
                </a:hlinkClick>
              </a:rPr>
              <a:t>338r0</a:t>
            </a:r>
            <a:r>
              <a:rPr lang="en-US" sz="1400" dirty="0">
                <a:solidFill>
                  <a:schemeClr val="bg1">
                    <a:lumMod val="65000"/>
                  </a:schemeClr>
                </a:solidFill>
              </a:rPr>
              <a:t> EHT-SIG CR on P802.11be D0.3-part5			Bo Gong		[5 CIDs]	</a:t>
            </a:r>
          </a:p>
          <a:p>
            <a:pPr lvl="1">
              <a:buFont typeface="Arial" panose="020B0604020202020204" pitchFamily="34" charset="0"/>
              <a:buChar char="•"/>
            </a:pPr>
            <a:r>
              <a:rPr lang="en-US" sz="1400" dirty="0">
                <a:solidFill>
                  <a:schemeClr val="bg1">
                    <a:lumMod val="65000"/>
                  </a:schemeClr>
                </a:solidFill>
                <a:hlinkClick r:id="rId8">
                  <a:extLst>
                    <a:ext uri="{A12FA001-AC4F-418D-AE19-62706E023703}">
                      <ahyp:hlinkClr xmlns:ahyp="http://schemas.microsoft.com/office/drawing/2018/hyperlinkcolor" val="tx"/>
                    </a:ext>
                  </a:extLst>
                </a:hlinkClick>
              </a:rPr>
              <a:t>350r0</a:t>
            </a:r>
            <a:r>
              <a:rPr lang="en-US" sz="1400" dirty="0">
                <a:solidFill>
                  <a:schemeClr val="bg1">
                    <a:lumMod val="65000"/>
                  </a:schemeClr>
                </a:solidFill>
              </a:rPr>
              <a:t> EHT-SIG-CR-d03-annex z					Ross Jian Yu	[2 CIDs]</a:t>
            </a:r>
          </a:p>
          <a:p>
            <a:pPr lvl="1">
              <a:buFont typeface="Arial" panose="020B0604020202020204" pitchFamily="34" charset="0"/>
              <a:buChar char="•"/>
            </a:pPr>
            <a:r>
              <a:rPr lang="en-US" sz="1400" dirty="0">
                <a:solidFill>
                  <a:schemeClr val="bg1">
                    <a:lumMod val="65000"/>
                  </a:schemeClr>
                </a:solidFill>
                <a:hlinkClick r:id="rId9">
                  <a:extLst>
                    <a:ext uri="{A12FA001-AC4F-418D-AE19-62706E023703}">
                      <ahyp:hlinkClr xmlns:ahyp="http://schemas.microsoft.com/office/drawing/2018/hyperlinkcolor" val="tx"/>
                    </a:ext>
                  </a:extLst>
                </a:hlinkClick>
              </a:rPr>
              <a:t>371r0</a:t>
            </a:r>
            <a:r>
              <a:rPr lang="en-US" sz="1400" dirty="0">
                <a:solidFill>
                  <a:schemeClr val="bg1">
                    <a:lumMod val="65000"/>
                  </a:schemeClr>
                </a:solidFill>
              </a:rPr>
              <a:t> CR on PPDU Encoding					Youhan Kim	[6 CIDs]</a:t>
            </a:r>
          </a:p>
          <a:p>
            <a:pPr marL="0" indent="0"/>
            <a:endParaRPr lang="en-US" sz="1600" dirty="0"/>
          </a:p>
        </p:txBody>
      </p:sp>
      <p:sp>
        <p:nvSpPr>
          <p:cNvPr id="4" name="Slide Number Placeholder 3">
            <a:extLst>
              <a:ext uri="{FF2B5EF4-FFF2-40B4-BE49-F238E27FC236}">
                <a16:creationId xmlns:a16="http://schemas.microsoft.com/office/drawing/2014/main" id="{C48B5450-79DE-4FD5-B875-2721391F53AB}"/>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2E17BC8C-45E1-41C0-8FDF-C0C228CB6AEC}"/>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0A28A1F-2074-47CF-9F71-6D0F8F0D15FE}"/>
              </a:ext>
            </a:extLst>
          </p:cNvPr>
          <p:cNvSpPr>
            <a:spLocks noGrp="1"/>
          </p:cNvSpPr>
          <p:nvPr>
            <p:ph type="dt" idx="15"/>
          </p:nvPr>
        </p:nvSpPr>
        <p:spPr/>
        <p:txBody>
          <a:bodyPr/>
          <a:lstStyle/>
          <a:p>
            <a:r>
              <a:rPr lang="en-US" dirty="0"/>
              <a:t>March 2021</a:t>
            </a:r>
            <a:endParaRPr lang="en-GB" dirty="0"/>
          </a:p>
        </p:txBody>
      </p:sp>
    </p:spTree>
    <p:extLst>
      <p:ext uri="{BB962C8B-B14F-4D97-AF65-F5344CB8AC3E}">
        <p14:creationId xmlns:p14="http://schemas.microsoft.com/office/powerpoint/2010/main" val="59686592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27F32D-AAB2-4E4E-8703-7DB27C650C46}"/>
              </a:ext>
            </a:extLst>
          </p:cNvPr>
          <p:cNvSpPr>
            <a:spLocks noGrp="1"/>
          </p:cNvSpPr>
          <p:nvPr>
            <p:ph type="title"/>
          </p:nvPr>
        </p:nvSpPr>
        <p:spPr/>
        <p:txBody>
          <a:bodyPr/>
          <a:lstStyle/>
          <a:p>
            <a:r>
              <a:rPr lang="en-US" altLang="en-US" dirty="0">
                <a:highlight>
                  <a:srgbClr val="00FF00"/>
                </a:highlight>
              </a:rPr>
              <a:t>Monday PHY Agenda (19:00-21:00)-Cont.</a:t>
            </a:r>
            <a:endParaRPr lang="en-US" dirty="0">
              <a:highlight>
                <a:srgbClr val="00FF00"/>
              </a:highlight>
            </a:endParaRPr>
          </a:p>
        </p:txBody>
      </p:sp>
      <p:sp>
        <p:nvSpPr>
          <p:cNvPr id="3" name="Content Placeholder 2">
            <a:extLst>
              <a:ext uri="{FF2B5EF4-FFF2-40B4-BE49-F238E27FC236}">
                <a16:creationId xmlns:a16="http://schemas.microsoft.com/office/drawing/2014/main" id="{D3245099-458D-4C79-9B1C-5CE8FF5DED80}"/>
              </a:ext>
            </a:extLst>
          </p:cNvPr>
          <p:cNvSpPr>
            <a:spLocks noGrp="1"/>
          </p:cNvSpPr>
          <p:nvPr>
            <p:ph idx="1"/>
          </p:nvPr>
        </p:nvSpPr>
        <p:spPr/>
        <p:txBody>
          <a:bodyPr/>
          <a:lstStyle/>
          <a:p>
            <a:pPr lvl="0">
              <a:buFont typeface="Arial" panose="020B0604020202020204" pitchFamily="34" charset="0"/>
              <a:buChar char="•"/>
            </a:pPr>
            <a:r>
              <a:rPr lang="en-GB" sz="1600" dirty="0">
                <a:solidFill>
                  <a:schemeClr val="bg1">
                    <a:lumMod val="65000"/>
                  </a:schemeClr>
                </a:solidFill>
              </a:rPr>
              <a:t>CR/PDT Submissions:</a:t>
            </a:r>
          </a:p>
          <a:p>
            <a:pPr lvl="1">
              <a:buFont typeface="Arial" panose="020B0604020202020204" pitchFamily="34" charset="0"/>
              <a:buChar char="•"/>
            </a:pPr>
            <a:r>
              <a:rPr lang="en-US" sz="1400" dirty="0">
                <a:solidFill>
                  <a:schemeClr val="bg1">
                    <a:lumMod val="65000"/>
                  </a:schemeClr>
                </a:solidFill>
                <a:hlinkClick r:id="rId2">
                  <a:extLst>
                    <a:ext uri="{A12FA001-AC4F-418D-AE19-62706E023703}">
                      <ahyp:hlinkClr xmlns:ahyp="http://schemas.microsoft.com/office/drawing/2018/hyperlinkcolor" val="tx"/>
                    </a:ext>
                  </a:extLst>
                </a:hlinkClick>
              </a:rPr>
              <a:t>384r0</a:t>
            </a:r>
            <a:r>
              <a:rPr lang="en-US" sz="1400" dirty="0">
                <a:solidFill>
                  <a:schemeClr val="bg1">
                    <a:lumMod val="65000"/>
                  </a:schemeClr>
                </a:solidFill>
              </a:rPr>
              <a:t> CRs for clause 36.3.13 Packet extension			Yan Zhang 	[1 CID]</a:t>
            </a:r>
          </a:p>
          <a:p>
            <a:pPr lvl="1">
              <a:buFont typeface="Arial" panose="020B0604020202020204" pitchFamily="34" charset="0"/>
              <a:buChar char="•"/>
            </a:pPr>
            <a:r>
              <a:rPr lang="en-US" sz="1400" dirty="0">
                <a:solidFill>
                  <a:schemeClr val="bg1">
                    <a:lumMod val="65000"/>
                  </a:schemeClr>
                </a:solidFill>
                <a:hlinkClick r:id="rId3">
                  <a:extLst>
                    <a:ext uri="{A12FA001-AC4F-418D-AE19-62706E023703}">
                      <ahyp:hlinkClr xmlns:ahyp="http://schemas.microsoft.com/office/drawing/2018/hyperlinkcolor" val="tx"/>
                    </a:ext>
                  </a:extLst>
                </a:hlinkClick>
              </a:rPr>
              <a:t>360r0</a:t>
            </a:r>
            <a:r>
              <a:rPr lang="en-US" sz="1400" dirty="0">
                <a:solidFill>
                  <a:schemeClr val="bg1">
                    <a:lumMod val="65000"/>
                  </a:schemeClr>
                </a:solidFill>
              </a:rPr>
              <a:t> CRs on CIDs related to Clause 36.1.1				Kanke Wu		[26 CIDs]</a:t>
            </a:r>
          </a:p>
          <a:p>
            <a:pPr lvl="1">
              <a:buFont typeface="Arial" panose="020B0604020202020204" pitchFamily="34" charset="0"/>
              <a:buChar char="•"/>
            </a:pPr>
            <a:r>
              <a:rPr lang="en-US" sz="1400" dirty="0">
                <a:solidFill>
                  <a:schemeClr val="bg1">
                    <a:lumMod val="65000"/>
                  </a:schemeClr>
                </a:solidFill>
                <a:hlinkClick r:id="rId4">
                  <a:extLst>
                    <a:ext uri="{A12FA001-AC4F-418D-AE19-62706E023703}">
                      <ahyp:hlinkClr xmlns:ahyp="http://schemas.microsoft.com/office/drawing/2018/hyperlinkcolor" val="tx"/>
                    </a:ext>
                  </a:extLst>
                </a:hlinkClick>
              </a:rPr>
              <a:t>331r0</a:t>
            </a:r>
            <a:r>
              <a:rPr lang="en-US" sz="1400" dirty="0">
                <a:solidFill>
                  <a:schemeClr val="bg1">
                    <a:lumMod val="65000"/>
                  </a:schemeClr>
                </a:solidFill>
              </a:rPr>
              <a:t> D03 CR on EHT PHY Introduction				Bin Tian		[27 CIDs]</a:t>
            </a:r>
            <a:endParaRPr lang="en-GB" sz="1400" dirty="0">
              <a:solidFill>
                <a:schemeClr val="bg1">
                  <a:lumMod val="65000"/>
                </a:schemeClr>
              </a:solidFill>
            </a:endParaRPr>
          </a:p>
          <a:p>
            <a:pPr lvl="1">
              <a:buFont typeface="Arial" panose="020B0604020202020204" pitchFamily="34" charset="0"/>
              <a:buChar char="•"/>
            </a:pPr>
            <a:r>
              <a:rPr lang="en-US" sz="1400" dirty="0">
                <a:solidFill>
                  <a:schemeClr val="bg1">
                    <a:lumMod val="65000"/>
                  </a:schemeClr>
                </a:solidFill>
              </a:rPr>
              <a:t>372r1 PDT- EHT PPE Thresholds field					</a:t>
            </a:r>
            <a:r>
              <a:rPr lang="en-US" sz="1400" dirty="0" err="1">
                <a:solidFill>
                  <a:schemeClr val="bg1">
                    <a:lumMod val="65000"/>
                  </a:schemeClr>
                </a:solidFill>
              </a:rPr>
              <a:t>Mengshi</a:t>
            </a:r>
            <a:r>
              <a:rPr lang="en-US" sz="1400" dirty="0">
                <a:solidFill>
                  <a:schemeClr val="bg1">
                    <a:lumMod val="65000"/>
                  </a:schemeClr>
                </a:solidFill>
              </a:rPr>
              <a:t> Hu</a:t>
            </a:r>
          </a:p>
          <a:p>
            <a:pPr lvl="1">
              <a:buFont typeface="Arial" panose="020B0604020202020204" pitchFamily="34" charset="0"/>
              <a:buChar char="•"/>
            </a:pPr>
            <a:r>
              <a:rPr lang="en-GB" sz="1400" dirty="0">
                <a:solidFill>
                  <a:schemeClr val="bg1">
                    <a:lumMod val="65000"/>
                  </a:schemeClr>
                </a:solidFill>
              </a:rPr>
              <a:t>402r0 </a:t>
            </a:r>
            <a:r>
              <a:rPr lang="en-US" sz="1400" dirty="0">
                <a:solidFill>
                  <a:schemeClr val="bg1">
                    <a:lumMod val="65000"/>
                  </a:schemeClr>
                </a:solidFill>
              </a:rPr>
              <a:t>PDT- Nominal Packet Padding Values Selection Rule 	</a:t>
            </a:r>
            <a:r>
              <a:rPr lang="en-US" sz="1400" dirty="0" err="1">
                <a:solidFill>
                  <a:schemeClr val="bg1">
                    <a:lumMod val="65000"/>
                  </a:schemeClr>
                </a:solidFill>
              </a:rPr>
              <a:t>Mengshi</a:t>
            </a:r>
            <a:r>
              <a:rPr lang="en-US" sz="1400" dirty="0">
                <a:solidFill>
                  <a:schemeClr val="bg1">
                    <a:lumMod val="65000"/>
                  </a:schemeClr>
                </a:solidFill>
              </a:rPr>
              <a:t> Hu</a:t>
            </a:r>
            <a:endParaRPr lang="en-GB" sz="1400" dirty="0">
              <a:solidFill>
                <a:schemeClr val="bg1">
                  <a:lumMod val="65000"/>
                </a:schemeClr>
              </a:solidFill>
            </a:endParaRPr>
          </a:p>
          <a:p>
            <a:pPr lvl="1">
              <a:buFont typeface="Arial" panose="020B0604020202020204" pitchFamily="34" charset="0"/>
              <a:buChar char="•"/>
            </a:pPr>
            <a:r>
              <a:rPr lang="en-GB" sz="1400" dirty="0">
                <a:solidFill>
                  <a:schemeClr val="bg1">
                    <a:lumMod val="65000"/>
                  </a:schemeClr>
                </a:solidFill>
              </a:rPr>
              <a:t>354r0 </a:t>
            </a:r>
            <a:r>
              <a:rPr lang="fr-FR" sz="1400" dirty="0">
                <a:solidFill>
                  <a:schemeClr val="bg1">
                    <a:lumMod val="65000"/>
                  </a:schemeClr>
                </a:solidFill>
              </a:rPr>
              <a:t>U-SIG Comment </a:t>
            </a:r>
            <a:r>
              <a:rPr lang="fr-FR" sz="1400" dirty="0" err="1">
                <a:solidFill>
                  <a:schemeClr val="bg1">
                    <a:lumMod val="65000"/>
                  </a:schemeClr>
                </a:solidFill>
              </a:rPr>
              <a:t>Resolution</a:t>
            </a:r>
            <a:r>
              <a:rPr lang="fr-FR" sz="1400" dirty="0">
                <a:solidFill>
                  <a:schemeClr val="bg1">
                    <a:lumMod val="65000"/>
                  </a:schemeClr>
                </a:solidFill>
              </a:rPr>
              <a:t> Part 3				Alice Chen	[59 </a:t>
            </a:r>
            <a:r>
              <a:rPr lang="fr-FR" sz="1400" dirty="0" err="1">
                <a:solidFill>
                  <a:schemeClr val="bg1">
                    <a:lumMod val="65000"/>
                  </a:schemeClr>
                </a:solidFill>
              </a:rPr>
              <a:t>CIDs</a:t>
            </a:r>
            <a:r>
              <a:rPr lang="fr-FR" sz="1400" dirty="0">
                <a:solidFill>
                  <a:schemeClr val="bg1">
                    <a:lumMod val="65000"/>
                  </a:schemeClr>
                </a:solidFill>
              </a:rPr>
              <a:t>]</a:t>
            </a:r>
            <a:endParaRPr lang="en-GB" sz="1400" dirty="0">
              <a:solidFill>
                <a:schemeClr val="bg1">
                  <a:lumMod val="65000"/>
                </a:schemeClr>
              </a:solidFill>
            </a:endParaRPr>
          </a:p>
          <a:p>
            <a:pPr lvl="1">
              <a:buFont typeface="Arial" panose="020B0604020202020204" pitchFamily="34" charset="0"/>
              <a:buChar char="•"/>
            </a:pPr>
            <a:r>
              <a:rPr lang="en-GB" sz="1400" dirty="0">
                <a:solidFill>
                  <a:schemeClr val="bg1">
                    <a:lumMod val="65000"/>
                  </a:schemeClr>
                </a:solidFill>
              </a:rPr>
              <a:t>310r0  cr-for-36-3-2-4-and-36-3-12-9-pilot subcarriers		</a:t>
            </a:r>
            <a:r>
              <a:rPr lang="en-US" sz="1400" dirty="0" err="1">
                <a:solidFill>
                  <a:schemeClr val="bg1">
                    <a:lumMod val="65000"/>
                  </a:schemeClr>
                </a:solidFill>
              </a:rPr>
              <a:t>Jinyoung</a:t>
            </a:r>
            <a:r>
              <a:rPr lang="en-US" sz="1400" dirty="0">
                <a:solidFill>
                  <a:schemeClr val="bg1">
                    <a:lumMod val="65000"/>
                  </a:schemeClr>
                </a:solidFill>
              </a:rPr>
              <a:t> Chun [5 CIDs]</a:t>
            </a:r>
            <a:endParaRPr lang="en-GB" sz="1400" dirty="0">
              <a:solidFill>
                <a:schemeClr val="bg1">
                  <a:lumMod val="65000"/>
                </a:schemeClr>
              </a:solidFill>
            </a:endParaRPr>
          </a:p>
          <a:p>
            <a:pPr lvl="0">
              <a:buFont typeface="Arial" panose="020B0604020202020204" pitchFamily="34" charset="0"/>
              <a:buChar char="•"/>
            </a:pPr>
            <a:r>
              <a:rPr lang="en-GB" sz="1600" dirty="0">
                <a:solidFill>
                  <a:schemeClr val="bg1">
                    <a:lumMod val="65000"/>
                  </a:schemeClr>
                </a:solidFill>
              </a:rPr>
              <a:t>Technical Submissions:</a:t>
            </a:r>
          </a:p>
          <a:p>
            <a:pPr lvl="1">
              <a:buFont typeface="Arial" panose="020B0604020202020204" pitchFamily="34" charset="0"/>
              <a:buChar char="•"/>
            </a:pPr>
            <a:r>
              <a:rPr lang="en-GB" sz="1400" dirty="0">
                <a:solidFill>
                  <a:schemeClr val="bg1">
                    <a:lumMod val="65000"/>
                  </a:schemeClr>
                </a:solidFill>
              </a:rPr>
              <a:t>392 PE for 4K QAM								Ron Porat</a:t>
            </a:r>
          </a:p>
          <a:p>
            <a:pPr lvl="0">
              <a:buFont typeface="Arial" panose="020B0604020202020204" pitchFamily="34" charset="0"/>
              <a:buChar char="•"/>
            </a:pPr>
            <a:r>
              <a:rPr lang="en-GB" sz="1600" dirty="0"/>
              <a:t>AoB: None.</a:t>
            </a:r>
          </a:p>
          <a:p>
            <a:pPr lvl="0">
              <a:buFont typeface="Arial" panose="020B0604020202020204" pitchFamily="34" charset="0"/>
              <a:buChar char="•"/>
            </a:pPr>
            <a:r>
              <a:rPr lang="en-GB" sz="1600" dirty="0"/>
              <a:t>Recess</a:t>
            </a:r>
            <a:endParaRPr lang="en-US" sz="1600" dirty="0"/>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C48B5450-79DE-4FD5-B875-2721391F53AB}"/>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2E17BC8C-45E1-41C0-8FDF-C0C228CB6AEC}"/>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0A28A1F-2074-47CF-9F71-6D0F8F0D15FE}"/>
              </a:ext>
            </a:extLst>
          </p:cNvPr>
          <p:cNvSpPr>
            <a:spLocks noGrp="1"/>
          </p:cNvSpPr>
          <p:nvPr>
            <p:ph type="dt" idx="15"/>
          </p:nvPr>
        </p:nvSpPr>
        <p:spPr/>
        <p:txBody>
          <a:bodyPr/>
          <a:lstStyle/>
          <a:p>
            <a:r>
              <a:rPr lang="en-US" dirty="0"/>
              <a:t>March 2021</a:t>
            </a:r>
            <a:endParaRPr lang="en-GB" dirty="0"/>
          </a:p>
        </p:txBody>
      </p:sp>
    </p:spTree>
    <p:extLst>
      <p:ext uri="{BB962C8B-B14F-4D97-AF65-F5344CB8AC3E}">
        <p14:creationId xmlns:p14="http://schemas.microsoft.com/office/powerpoint/2010/main" val="149428479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C5C3A7-526B-4152-8A7F-BC9636A70131}"/>
              </a:ext>
            </a:extLst>
          </p:cNvPr>
          <p:cNvSpPr>
            <a:spLocks noGrp="1"/>
          </p:cNvSpPr>
          <p:nvPr>
            <p:ph type="title"/>
          </p:nvPr>
        </p:nvSpPr>
        <p:spPr/>
        <p:txBody>
          <a:bodyPr/>
          <a:lstStyle/>
          <a:p>
            <a:r>
              <a:rPr lang="en-US" altLang="en-US" dirty="0">
                <a:highlight>
                  <a:srgbClr val="00FF00"/>
                </a:highlight>
              </a:rPr>
              <a:t>Monday MAC Agenda (19:00-21:00)</a:t>
            </a:r>
            <a:endParaRPr lang="en-US" dirty="0">
              <a:highlight>
                <a:srgbClr val="00FF00"/>
              </a:highlight>
            </a:endParaRPr>
          </a:p>
        </p:txBody>
      </p:sp>
      <p:sp>
        <p:nvSpPr>
          <p:cNvPr id="3" name="Content Placeholder 2">
            <a:extLst>
              <a:ext uri="{FF2B5EF4-FFF2-40B4-BE49-F238E27FC236}">
                <a16:creationId xmlns:a16="http://schemas.microsoft.com/office/drawing/2014/main" id="{49A6CCA4-296A-475E-8868-A1006DFAF806}"/>
              </a:ext>
            </a:extLst>
          </p:cNvPr>
          <p:cNvSpPr>
            <a:spLocks noGrp="1"/>
          </p:cNvSpPr>
          <p:nvPr>
            <p:ph idx="1"/>
          </p:nvPr>
        </p:nvSpPr>
        <p:spPr>
          <a:xfrm>
            <a:off x="685800" y="1981200"/>
            <a:ext cx="7770813" cy="4343400"/>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a:buFont typeface="Arial" panose="020B0604020202020204" pitchFamily="34" charset="0"/>
              <a:buChar char="•"/>
            </a:pPr>
            <a:r>
              <a:rPr lang="en-GB" sz="1400" dirty="0"/>
              <a:t>Deferred SPs:</a:t>
            </a:r>
          </a:p>
          <a:p>
            <a:pPr lvl="1">
              <a:buFont typeface="Arial" panose="020B0604020202020204" pitchFamily="34" charset="0"/>
              <a:buChar char="•"/>
            </a:pPr>
            <a:r>
              <a:rPr lang="en-GB" sz="1200" dirty="0">
                <a:solidFill>
                  <a:srgbClr val="00B050"/>
                </a:solidFill>
                <a:hlinkClick r:id="rId2">
                  <a:extLst>
                    <a:ext uri="{A12FA001-AC4F-418D-AE19-62706E023703}">
                      <ahyp:hlinkClr xmlns:ahyp="http://schemas.microsoft.com/office/drawing/2018/hyperlinkcolor" val="tx"/>
                    </a:ext>
                  </a:extLst>
                </a:hlinkClick>
              </a:rPr>
              <a:t>1554r4</a:t>
            </a:r>
            <a:r>
              <a:rPr lang="en-GB" sz="1200" dirty="0">
                <a:solidFill>
                  <a:srgbClr val="00B050"/>
                </a:solidFill>
              </a:rPr>
              <a:t> ML Reconfiguration						Payam Torab   	[1 SP-10’]</a:t>
            </a:r>
          </a:p>
          <a:p>
            <a:pPr lvl="0">
              <a:buFont typeface="Arial" panose="020B0604020202020204" pitchFamily="34" charset="0"/>
              <a:buChar char="•"/>
            </a:pPr>
            <a:r>
              <a:rPr lang="en-GB" sz="1400" dirty="0"/>
              <a:t>CR Submissions:</a:t>
            </a:r>
          </a:p>
          <a:p>
            <a:pPr lvl="1">
              <a:buFont typeface="Arial" panose="020B0604020202020204" pitchFamily="34" charset="0"/>
              <a:buChar char="•"/>
            </a:pPr>
            <a:r>
              <a:rPr lang="en-GB" sz="1200" dirty="0">
                <a:solidFill>
                  <a:srgbClr val="00B050"/>
                </a:solidFill>
                <a:hlinkClick r:id="rId3">
                  <a:extLst>
                    <a:ext uri="{A12FA001-AC4F-418D-AE19-62706E023703}">
                      <ahyp:hlinkClr xmlns:ahyp="http://schemas.microsoft.com/office/drawing/2018/hyperlinkcolor" val="tx"/>
                    </a:ext>
                  </a:extLst>
                </a:hlinkClick>
              </a:rPr>
              <a:t>252r4</a:t>
            </a:r>
            <a:r>
              <a:rPr lang="en-GB" sz="1200" dirty="0">
                <a:solidFill>
                  <a:srgbClr val="00B050"/>
                </a:solidFill>
              </a:rPr>
              <a:t> </a:t>
            </a:r>
            <a:r>
              <a:rPr lang="en-US" sz="1200" dirty="0">
                <a:solidFill>
                  <a:srgbClr val="00B050"/>
                </a:solidFill>
              </a:rPr>
              <a:t>Res. for Misc. CIDs related to Clause 9 and Clause 11     	Gaurang Naik  	[7 CIDs-SP-10’]</a:t>
            </a:r>
            <a:endParaRPr lang="en-GB" sz="1200" dirty="0">
              <a:solidFill>
                <a:srgbClr val="00B050"/>
              </a:solidFill>
            </a:endParaRPr>
          </a:p>
          <a:p>
            <a:pPr lvl="1">
              <a:buFont typeface="Arial" panose="020B0604020202020204" pitchFamily="34" charset="0"/>
              <a:buChar char="•"/>
            </a:pPr>
            <a:r>
              <a:rPr lang="en-GB" sz="1200" dirty="0">
                <a:solidFill>
                  <a:srgbClr val="00B050"/>
                </a:solidFill>
                <a:hlinkClick r:id="rId4">
                  <a:extLst>
                    <a:ext uri="{A12FA001-AC4F-418D-AE19-62706E023703}">
                      <ahyp:hlinkClr xmlns:ahyp="http://schemas.microsoft.com/office/drawing/2018/hyperlinkcolor" val="tx"/>
                    </a:ext>
                  </a:extLst>
                </a:hlinkClick>
              </a:rPr>
              <a:t>253r0</a:t>
            </a:r>
            <a:r>
              <a:rPr lang="en-GB" sz="1200" dirty="0">
                <a:solidFill>
                  <a:srgbClr val="00B050"/>
                </a:solidFill>
              </a:rPr>
              <a:t> Res. for CIDs related to EHT Capabilities IE		     	Gaurang Naik  	[14 CIDs-10’]</a:t>
            </a:r>
          </a:p>
          <a:p>
            <a:pPr lvl="1">
              <a:buFont typeface="Arial" panose="020B0604020202020204" pitchFamily="34" charset="0"/>
              <a:buChar char="•"/>
            </a:pPr>
            <a:r>
              <a:rPr lang="en-GB" sz="1200" dirty="0">
                <a:solidFill>
                  <a:srgbClr val="00B050"/>
                </a:solidFill>
                <a:hlinkClick r:id="rId5">
                  <a:extLst>
                    <a:ext uri="{A12FA001-AC4F-418D-AE19-62706E023703}">
                      <ahyp:hlinkClr xmlns:ahyp="http://schemas.microsoft.com/office/drawing/2018/hyperlinkcolor" val="tx"/>
                    </a:ext>
                  </a:extLst>
                </a:hlinkClick>
              </a:rPr>
              <a:t>242r2</a:t>
            </a:r>
            <a:r>
              <a:rPr lang="en-GB" sz="1200" dirty="0">
                <a:solidFill>
                  <a:srgbClr val="00B050"/>
                </a:solidFill>
              </a:rPr>
              <a:t> Res. for CIDs related to ML IE				       	Abhishek Patil 	[49 CIDs-30’]</a:t>
            </a:r>
          </a:p>
          <a:p>
            <a:pPr lvl="1">
              <a:buFont typeface="Arial" panose="020B0604020202020204" pitchFamily="34" charset="0"/>
              <a:buChar char="•"/>
            </a:pPr>
            <a:r>
              <a:rPr lang="en-GB" sz="1200" dirty="0">
                <a:solidFill>
                  <a:srgbClr val="00B050"/>
                </a:solidFill>
                <a:hlinkClick r:id="rId6">
                  <a:extLst>
                    <a:ext uri="{A12FA001-AC4F-418D-AE19-62706E023703}">
                      <ahyp:hlinkClr xmlns:ahyp="http://schemas.microsoft.com/office/drawing/2018/hyperlinkcolor" val="tx"/>
                    </a:ext>
                  </a:extLst>
                </a:hlinkClick>
              </a:rPr>
              <a:t>281r0</a:t>
            </a:r>
            <a:r>
              <a:rPr lang="en-GB" sz="1200" dirty="0">
                <a:solidFill>
                  <a:srgbClr val="00B050"/>
                </a:solidFill>
              </a:rPr>
              <a:t> Res. for CIDs for MLO Discovery procedures RNR	       	Laurent Cariou 	[99 CIDs-50’]</a:t>
            </a:r>
          </a:p>
          <a:p>
            <a:pPr lvl="1">
              <a:buFont typeface="Arial" panose="020B0604020202020204" pitchFamily="34" charset="0"/>
              <a:buChar char="•"/>
            </a:pPr>
            <a:r>
              <a:rPr lang="en-GB" sz="1200" dirty="0">
                <a:solidFill>
                  <a:schemeClr val="bg1">
                    <a:lumMod val="65000"/>
                  </a:schemeClr>
                </a:solidFill>
                <a:hlinkClick r:id="rId7">
                  <a:extLst>
                    <a:ext uri="{A12FA001-AC4F-418D-AE19-62706E023703}">
                      <ahyp:hlinkClr xmlns:ahyp="http://schemas.microsoft.com/office/drawing/2018/hyperlinkcolor" val="tx"/>
                    </a:ext>
                  </a:extLst>
                </a:hlinkClick>
              </a:rPr>
              <a:t>364r0</a:t>
            </a:r>
            <a:r>
              <a:rPr lang="en-GB" sz="1200" dirty="0">
                <a:solidFill>
                  <a:schemeClr val="bg1">
                    <a:lumMod val="65000"/>
                  </a:schemeClr>
                </a:solidFill>
              </a:rPr>
              <a:t> CR Definition of NSTR MLD				       	Yunbo Li	    	[2 CIDs]</a:t>
            </a:r>
          </a:p>
          <a:p>
            <a:pPr lvl="1">
              <a:buFont typeface="Arial" panose="020B0604020202020204" pitchFamily="34" charset="0"/>
              <a:buChar char="•"/>
            </a:pPr>
            <a:r>
              <a:rPr lang="en-GB" sz="1200" dirty="0">
                <a:solidFill>
                  <a:schemeClr val="bg1">
                    <a:lumMod val="65000"/>
                  </a:schemeClr>
                </a:solidFill>
                <a:hlinkClick r:id="rId8">
                  <a:extLst>
                    <a:ext uri="{A12FA001-AC4F-418D-AE19-62706E023703}">
                      <ahyp:hlinkClr xmlns:ahyp="http://schemas.microsoft.com/office/drawing/2018/hyperlinkcolor" val="tx"/>
                    </a:ext>
                  </a:extLst>
                </a:hlinkClick>
              </a:rPr>
              <a:t>373r0</a:t>
            </a:r>
            <a:r>
              <a:rPr lang="en-GB" sz="1200" dirty="0">
                <a:solidFill>
                  <a:schemeClr val="bg1">
                    <a:lumMod val="65000"/>
                  </a:schemeClr>
                </a:solidFill>
              </a:rPr>
              <a:t> CR MAC STR Capability signaling			       	Yunbo Li	    	[9 CIDs]</a:t>
            </a:r>
          </a:p>
          <a:p>
            <a:pPr lvl="1">
              <a:buFont typeface="Arial" panose="020B0604020202020204" pitchFamily="34" charset="0"/>
              <a:buChar char="•"/>
            </a:pPr>
            <a:r>
              <a:rPr lang="en-GB" sz="1200" dirty="0">
                <a:solidFill>
                  <a:schemeClr val="bg1">
                    <a:lumMod val="65000"/>
                  </a:schemeClr>
                </a:solidFill>
                <a:hlinkClick r:id="rId9">
                  <a:extLst>
                    <a:ext uri="{A12FA001-AC4F-418D-AE19-62706E023703}">
                      <ahyp:hlinkClr xmlns:ahyp="http://schemas.microsoft.com/office/drawing/2018/hyperlinkcolor" val="tx"/>
                    </a:ext>
                  </a:extLst>
                </a:hlinkClick>
              </a:rPr>
              <a:t>260r1</a:t>
            </a:r>
            <a:r>
              <a:rPr lang="en-GB" sz="1200" dirty="0">
                <a:solidFill>
                  <a:schemeClr val="bg1">
                    <a:lumMod val="65000"/>
                  </a:schemeClr>
                </a:solidFill>
              </a:rPr>
              <a:t> CR for 12.4							Po-Kai Huang     	[6 CIDs]</a:t>
            </a:r>
          </a:p>
          <a:p>
            <a:pPr lvl="1">
              <a:buFont typeface="Arial" panose="020B0604020202020204" pitchFamily="34" charset="0"/>
              <a:buChar char="•"/>
            </a:pPr>
            <a:r>
              <a:rPr lang="en-GB" sz="1200" dirty="0">
                <a:solidFill>
                  <a:schemeClr val="bg1">
                    <a:lumMod val="65000"/>
                  </a:schemeClr>
                </a:solidFill>
                <a:hlinkClick r:id="rId10">
                  <a:extLst>
                    <a:ext uri="{A12FA001-AC4F-418D-AE19-62706E023703}">
                      <ahyp:hlinkClr xmlns:ahyp="http://schemas.microsoft.com/office/drawing/2018/hyperlinkcolor" val="tx"/>
                    </a:ext>
                  </a:extLst>
                </a:hlinkClick>
              </a:rPr>
              <a:t>320r0</a:t>
            </a:r>
            <a:r>
              <a:rPr lang="en-GB" sz="1200" dirty="0">
                <a:solidFill>
                  <a:schemeClr val="bg1">
                    <a:lumMod val="65000"/>
                  </a:schemeClr>
                </a:solidFill>
              </a:rPr>
              <a:t> CR for 35.3.11							Po-Kai Huang 	[6 CIDs]</a:t>
            </a:r>
          </a:p>
          <a:p>
            <a:pPr lvl="0">
              <a:buFont typeface="Arial" panose="020B0604020202020204" pitchFamily="34" charset="0"/>
              <a:buChar char="•"/>
            </a:pPr>
            <a:r>
              <a:rPr lang="en-GB" sz="1400" dirty="0"/>
              <a:t>AoB: None.</a:t>
            </a:r>
          </a:p>
          <a:p>
            <a:pPr lvl="0">
              <a:buFont typeface="Arial" panose="020B0604020202020204" pitchFamily="34" charset="0"/>
              <a:buChar char="•"/>
            </a:pPr>
            <a:r>
              <a:rPr lang="en-GB" sz="1400" dirty="0"/>
              <a:t>Recess</a:t>
            </a:r>
            <a:endParaRPr lang="en-US" sz="1400" dirty="0"/>
          </a:p>
          <a:p>
            <a:pPr>
              <a:buFont typeface="Arial" panose="020B0604020202020204" pitchFamily="34" charset="0"/>
              <a:buChar char="•"/>
            </a:pPr>
            <a:endParaRPr lang="en-US" sz="1400" dirty="0"/>
          </a:p>
        </p:txBody>
      </p:sp>
      <p:sp>
        <p:nvSpPr>
          <p:cNvPr id="4" name="Slide Number Placeholder 3">
            <a:extLst>
              <a:ext uri="{FF2B5EF4-FFF2-40B4-BE49-F238E27FC236}">
                <a16:creationId xmlns:a16="http://schemas.microsoft.com/office/drawing/2014/main" id="{36AFD738-F802-4585-98B5-E89B5C9DE21C}"/>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0DEC7435-E10D-4D9E-8645-A36BC8913D4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A6864F9-08FF-45A5-8C46-12D7284B4A9C}"/>
              </a:ext>
            </a:extLst>
          </p:cNvPr>
          <p:cNvSpPr>
            <a:spLocks noGrp="1"/>
          </p:cNvSpPr>
          <p:nvPr>
            <p:ph type="dt" idx="15"/>
          </p:nvPr>
        </p:nvSpPr>
        <p:spPr/>
        <p:txBody>
          <a:bodyPr/>
          <a:lstStyle/>
          <a:p>
            <a:r>
              <a:rPr lang="en-US" dirty="0"/>
              <a:t>March 2021</a:t>
            </a:r>
            <a:endParaRPr lang="en-GB" dirty="0"/>
          </a:p>
        </p:txBody>
      </p:sp>
    </p:spTree>
    <p:extLst>
      <p:ext uri="{BB962C8B-B14F-4D97-AF65-F5344CB8AC3E}">
        <p14:creationId xmlns:p14="http://schemas.microsoft.com/office/powerpoint/2010/main" val="34644746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TGbe: Enhancements for Extremely High Throughput (EHT) WLAN Task Group</a:t>
            </a:r>
            <a:endParaRPr lang="en-GB" sz="2800" dirty="0"/>
          </a:p>
        </p:txBody>
      </p:sp>
      <p:sp>
        <p:nvSpPr>
          <p:cNvPr id="4098" name="Rectangle 2"/>
          <p:cNvSpPr>
            <a:spLocks noGrp="1" noChangeArrowheads="1"/>
          </p:cNvSpPr>
          <p:nvPr>
            <p:ph idx="1"/>
          </p:nvPr>
        </p:nvSpPr>
        <p:spPr>
          <a:xfrm>
            <a:off x="685800" y="2743201"/>
            <a:ext cx="7770813" cy="3732212"/>
          </a:xfrm>
          <a:ln/>
        </p:spPr>
        <p:txBody>
          <a:bodyPr/>
          <a:lstStyle/>
          <a:p>
            <a:pPr algn="ctr">
              <a:lnSpc>
                <a:spcPct val="90000"/>
              </a:lnSpc>
              <a:buFontTx/>
              <a:buNone/>
            </a:pPr>
            <a:r>
              <a:rPr lang="en-US" sz="4000" dirty="0">
                <a:latin typeface="Arial" panose="020B0604020202020204" pitchFamily="34" charset="0"/>
              </a:rPr>
              <a:t>Electronic Plenary</a:t>
            </a:r>
          </a:p>
          <a:p>
            <a:pPr algn="ctr">
              <a:lnSpc>
                <a:spcPct val="90000"/>
              </a:lnSpc>
              <a:buFontTx/>
              <a:buNone/>
            </a:pPr>
            <a:r>
              <a:rPr lang="en-US" sz="4000" dirty="0">
                <a:latin typeface="Arial" panose="020B0604020202020204" pitchFamily="34" charset="0"/>
              </a:rPr>
              <a:t>March 08-16, 2021</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2000" dirty="0">
                <a:solidFill>
                  <a:schemeClr val="tx1"/>
                </a:solidFill>
                <a:latin typeface="Arial" panose="020B0604020202020204" pitchFamily="34" charset="0"/>
              </a:rPr>
              <a:t>Chair: Alfred Asterjadhi (Qualcomm Inc.)</a:t>
            </a:r>
          </a:p>
          <a:p>
            <a:pPr algn="ctr">
              <a:lnSpc>
                <a:spcPct val="90000"/>
              </a:lnSpc>
              <a:buFontTx/>
              <a:buNone/>
            </a:pPr>
            <a:r>
              <a:rPr lang="en-US" altLang="en-US" sz="2000" dirty="0">
                <a:solidFill>
                  <a:schemeClr val="tx1"/>
                </a:solidFill>
                <a:latin typeface="Arial" panose="020B0604020202020204" pitchFamily="34" charset="0"/>
              </a:rPr>
              <a:t>Vice Chair: Laurent Cariou (Intel)</a:t>
            </a:r>
          </a:p>
          <a:p>
            <a:pPr algn="ctr">
              <a:lnSpc>
                <a:spcPct val="90000"/>
              </a:lnSpc>
              <a:buFontTx/>
              <a:buNone/>
            </a:pPr>
            <a:r>
              <a:rPr lang="en-US" altLang="en-US" sz="2000" dirty="0">
                <a:solidFill>
                  <a:schemeClr val="tx1"/>
                </a:solidFill>
                <a:latin typeface="Arial" panose="020B0604020202020204" pitchFamily="34" charset="0"/>
              </a:rPr>
              <a:t>Vice Chair: Matthew Fischer (Broadcom)</a:t>
            </a:r>
          </a:p>
          <a:p>
            <a:pPr algn="ctr">
              <a:lnSpc>
                <a:spcPct val="90000"/>
              </a:lnSpc>
              <a:buFontTx/>
              <a:buNone/>
            </a:pPr>
            <a:r>
              <a:rPr lang="en-US" altLang="en-US" sz="2000" dirty="0">
                <a:solidFill>
                  <a:schemeClr val="tx1"/>
                </a:solidFill>
                <a:latin typeface="Arial" panose="020B0604020202020204" pitchFamily="34" charset="0"/>
              </a:rPr>
              <a:t>Secretary: Dennis Sundman (Ericsson)</a:t>
            </a:r>
          </a:p>
          <a:p>
            <a:pPr algn="ctr">
              <a:lnSpc>
                <a:spcPct val="90000"/>
              </a:lnSpc>
              <a:buFontTx/>
              <a:buNone/>
            </a:pPr>
            <a:r>
              <a:rPr lang="en-US" altLang="en-US" sz="2000" dirty="0">
                <a:solidFill>
                  <a:schemeClr val="tx1"/>
                </a:solidFill>
                <a:latin typeface="Arial" panose="020B0604020202020204" pitchFamily="34" charset="0"/>
              </a:rPr>
              <a:t>Technical Editor: Edward Au (Huawei)</a:t>
            </a: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March 2021</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C5C3A7-526B-4152-8A7F-BC9636A70131}"/>
              </a:ext>
            </a:extLst>
          </p:cNvPr>
          <p:cNvSpPr>
            <a:spLocks noGrp="1"/>
          </p:cNvSpPr>
          <p:nvPr>
            <p:ph type="title"/>
          </p:nvPr>
        </p:nvSpPr>
        <p:spPr/>
        <p:txBody>
          <a:bodyPr/>
          <a:lstStyle/>
          <a:p>
            <a:r>
              <a:rPr lang="en-US" altLang="en-US" dirty="0">
                <a:highlight>
                  <a:srgbClr val="00FF00"/>
                </a:highlight>
              </a:rPr>
              <a:t>Wednesday Joint Agenda (09:00-11:00)</a:t>
            </a:r>
            <a:endParaRPr lang="en-US" dirty="0">
              <a:highlight>
                <a:srgbClr val="00FF00"/>
              </a:highlight>
            </a:endParaRPr>
          </a:p>
        </p:txBody>
      </p:sp>
      <p:sp>
        <p:nvSpPr>
          <p:cNvPr id="3" name="Content Placeholder 2">
            <a:extLst>
              <a:ext uri="{FF2B5EF4-FFF2-40B4-BE49-F238E27FC236}">
                <a16:creationId xmlns:a16="http://schemas.microsoft.com/office/drawing/2014/main" id="{49A6CCA4-296A-475E-8868-A1006DFAF806}"/>
              </a:ext>
            </a:extLst>
          </p:cNvPr>
          <p:cNvSpPr>
            <a:spLocks noGrp="1"/>
          </p:cNvSpPr>
          <p:nvPr>
            <p:ph idx="1"/>
          </p:nvPr>
        </p:nvSpPr>
        <p:spPr>
          <a:xfrm>
            <a:off x="685800" y="1830388"/>
            <a:ext cx="7770813" cy="4645026"/>
          </a:xfrm>
        </p:spPr>
        <p:txBody>
          <a:bodyPr/>
          <a:lstStyle/>
          <a:p>
            <a:pPr>
              <a:buFont typeface="Arial" panose="020B0604020202020204" pitchFamily="34" charset="0"/>
              <a:buChar char="•"/>
            </a:pPr>
            <a:r>
              <a:rPr lang="en-US" altLang="en-US" sz="1200" dirty="0"/>
              <a:t>Call meeting to order </a:t>
            </a:r>
          </a:p>
          <a:p>
            <a:pPr>
              <a:buFont typeface="Arial" panose="020B0604020202020204" pitchFamily="34" charset="0"/>
              <a:buChar char="•"/>
            </a:pPr>
            <a:r>
              <a:rPr lang="en-US" altLang="en-US" sz="1200" dirty="0"/>
              <a:t>IEEE-SA Policies and Procedure</a:t>
            </a:r>
          </a:p>
          <a:p>
            <a:pPr>
              <a:buFont typeface="Arial" panose="020B0604020202020204" pitchFamily="34" charset="0"/>
              <a:buChar char="•"/>
            </a:pPr>
            <a:r>
              <a:rPr lang="en-US" altLang="en-US" sz="1200" dirty="0"/>
              <a:t>Attendance reminder</a:t>
            </a:r>
          </a:p>
          <a:p>
            <a:pPr lvl="0">
              <a:buFont typeface="Arial" panose="020B0604020202020204" pitchFamily="34" charset="0"/>
              <a:buChar char="•"/>
            </a:pPr>
            <a:r>
              <a:rPr lang="en-GB" sz="1200" dirty="0"/>
              <a:t>Announcements:</a:t>
            </a:r>
          </a:p>
          <a:p>
            <a:pPr lvl="1">
              <a:buFont typeface="Arial" panose="020B0604020202020204" pitchFamily="34" charset="0"/>
              <a:buChar char="•"/>
            </a:pPr>
            <a:r>
              <a:rPr lang="en-GB" sz="1100" dirty="0"/>
              <a:t>Update on </a:t>
            </a:r>
            <a:r>
              <a:rPr lang="en-GB" sz="1100" dirty="0">
                <a:hlinkClick r:id="rId2"/>
              </a:rPr>
              <a:t>1961r3</a:t>
            </a:r>
            <a:r>
              <a:rPr lang="en-GB" sz="1100" dirty="0"/>
              <a:t> scheduled on next Monday’s Joint conf call </a:t>
            </a:r>
          </a:p>
          <a:p>
            <a:pPr lvl="0">
              <a:buFont typeface="Arial" panose="020B0604020202020204" pitchFamily="34" charset="0"/>
              <a:buChar char="•"/>
            </a:pPr>
            <a:r>
              <a:rPr lang="en-GB" sz="1200" dirty="0"/>
              <a:t>PDT Submissions:</a:t>
            </a:r>
          </a:p>
          <a:p>
            <a:pPr lvl="1">
              <a:buFont typeface="Arial" panose="020B0604020202020204" pitchFamily="34" charset="0"/>
              <a:buChar char="•"/>
            </a:pPr>
            <a:r>
              <a:rPr lang="nb-NO" sz="1100" dirty="0">
                <a:solidFill>
                  <a:srgbClr val="00B050"/>
                </a:solidFill>
                <a:hlinkClick r:id="rId3">
                  <a:extLst>
                    <a:ext uri="{A12FA001-AC4F-418D-AE19-62706E023703}">
                      <ahyp:hlinkClr xmlns:ahyp="http://schemas.microsoft.com/office/drawing/2018/hyperlinkcolor" val="tx"/>
                    </a:ext>
                  </a:extLst>
                </a:hlinkClick>
              </a:rPr>
              <a:t>259r4</a:t>
            </a:r>
            <a:r>
              <a:rPr lang="nb-NO" sz="1100" dirty="0">
                <a:solidFill>
                  <a:srgbClr val="00B050"/>
                </a:solidFill>
              </a:rPr>
              <a:t> PDT Trigger Frame for EHT				Steve Shellammer		[SP-10’]</a:t>
            </a:r>
          </a:p>
          <a:p>
            <a:pPr lvl="0">
              <a:buFont typeface="Arial" panose="020B0604020202020204" pitchFamily="34" charset="0"/>
              <a:buChar char="•"/>
            </a:pPr>
            <a:r>
              <a:rPr lang="en-GB" sz="1200" dirty="0"/>
              <a:t>Technical Submissions - Trigger frame:</a:t>
            </a:r>
          </a:p>
          <a:p>
            <a:pPr lvl="1">
              <a:buFont typeface="Arial" panose="020B0604020202020204" pitchFamily="34" charset="0"/>
              <a:buChar char="•"/>
            </a:pPr>
            <a:r>
              <a:rPr lang="en-US" sz="1100" dirty="0">
                <a:solidFill>
                  <a:srgbClr val="00B050"/>
                </a:solidFill>
                <a:hlinkClick r:id="rId4">
                  <a:extLst>
                    <a:ext uri="{A12FA001-AC4F-418D-AE19-62706E023703}">
                      <ahyp:hlinkClr xmlns:ahyp="http://schemas.microsoft.com/office/drawing/2018/hyperlinkcolor" val="tx"/>
                    </a:ext>
                  </a:extLst>
                </a:hlinkClick>
              </a:rPr>
              <a:t>366r2</a:t>
            </a:r>
            <a:r>
              <a:rPr lang="en-US" sz="1100" dirty="0">
                <a:solidFill>
                  <a:srgbClr val="00B050"/>
                </a:solidFill>
              </a:rPr>
              <a:t> Discussion on HE or EHT variant differentiation of a trigger frame 		Ross J. Yu     	[30’]</a:t>
            </a:r>
            <a:endParaRPr lang="nb-NO" sz="1100" dirty="0">
              <a:solidFill>
                <a:srgbClr val="00B050"/>
              </a:solidFill>
            </a:endParaRPr>
          </a:p>
          <a:p>
            <a:pPr lvl="1">
              <a:buFont typeface="Arial" panose="020B0604020202020204" pitchFamily="34" charset="0"/>
              <a:buChar char="•"/>
            </a:pPr>
            <a:r>
              <a:rPr lang="en-GB" sz="1100" dirty="0">
                <a:solidFill>
                  <a:srgbClr val="00B050"/>
                </a:solidFill>
                <a:hlinkClick r:id="rId5">
                  <a:extLst>
                    <a:ext uri="{A12FA001-AC4F-418D-AE19-62706E023703}">
                      <ahyp:hlinkClr xmlns:ahyp="http://schemas.microsoft.com/office/drawing/2018/hyperlinkcolor" val="tx"/>
                    </a:ext>
                  </a:extLst>
                </a:hlinkClick>
              </a:rPr>
              <a:t>269r1</a:t>
            </a:r>
            <a:r>
              <a:rPr lang="en-GB" sz="1100" dirty="0">
                <a:solidFill>
                  <a:srgbClr val="00B050"/>
                </a:solidFill>
              </a:rPr>
              <a:t> </a:t>
            </a:r>
            <a:r>
              <a:rPr lang="en-GB" sz="1100" dirty="0" err="1">
                <a:solidFill>
                  <a:srgbClr val="00B050"/>
                </a:solidFill>
              </a:rPr>
              <a:t>PSR_based_SR_normalization_discussion</a:t>
            </a:r>
            <a:r>
              <a:rPr lang="en-GB" sz="1100" dirty="0">
                <a:solidFill>
                  <a:srgbClr val="00B050"/>
                </a:solidFill>
              </a:rPr>
              <a:t>					Ross J. Yu	[SP-10’]</a:t>
            </a:r>
          </a:p>
          <a:p>
            <a:pPr lvl="1">
              <a:buFont typeface="Arial" panose="020B0604020202020204" pitchFamily="34" charset="0"/>
              <a:buChar char="•"/>
            </a:pPr>
            <a:r>
              <a:rPr lang="en-GB" sz="1100" dirty="0">
                <a:solidFill>
                  <a:srgbClr val="00B050"/>
                </a:solidFill>
                <a:hlinkClick r:id="rId6">
                  <a:extLst>
                    <a:ext uri="{A12FA001-AC4F-418D-AE19-62706E023703}">
                      <ahyp:hlinkClr xmlns:ahyp="http://schemas.microsoft.com/office/drawing/2018/hyperlinkcolor" val="tx"/>
                    </a:ext>
                  </a:extLst>
                </a:hlinkClick>
              </a:rPr>
              <a:t>152r1</a:t>
            </a:r>
            <a:r>
              <a:rPr lang="en-GB" sz="1100" dirty="0">
                <a:solidFill>
                  <a:srgbClr val="00B050"/>
                </a:solidFill>
              </a:rPr>
              <a:t> UL SR Subfield Design in Enhanced Trigger Frame	Eunsung Park				[SP-10’]</a:t>
            </a:r>
          </a:p>
          <a:p>
            <a:pPr lvl="0">
              <a:buFont typeface="Arial" panose="020B0604020202020204" pitchFamily="34" charset="0"/>
              <a:buChar char="•"/>
            </a:pPr>
            <a:r>
              <a:rPr lang="en-GB" sz="1200" dirty="0"/>
              <a:t>Motions (during 2</a:t>
            </a:r>
            <a:r>
              <a:rPr lang="en-GB" sz="1200" baseline="30000" dirty="0"/>
              <a:t>nd</a:t>
            </a:r>
            <a:r>
              <a:rPr lang="en-GB" sz="1200" dirty="0"/>
              <a:t> half of meeting): </a:t>
            </a:r>
            <a:r>
              <a:rPr lang="en-GB" sz="1200" dirty="0">
                <a:hlinkClick r:id="rId7"/>
              </a:rPr>
              <a:t>1982r8</a:t>
            </a:r>
            <a:endParaRPr lang="en-GB" sz="1200" dirty="0"/>
          </a:p>
          <a:p>
            <a:pPr lvl="1">
              <a:buFont typeface="Arial" panose="020B0604020202020204" pitchFamily="34" charset="0"/>
              <a:buChar char="•"/>
            </a:pPr>
            <a:r>
              <a:rPr lang="en-GB" sz="900" dirty="0"/>
              <a:t>Editor asks for members that contributed to the motioned documents to check e-mails to verify incorporation of proposed texts to the TGbe draft.</a:t>
            </a:r>
          </a:p>
          <a:p>
            <a:pPr>
              <a:buFont typeface="Arial" panose="020B0604020202020204" pitchFamily="34" charset="0"/>
              <a:buChar char="•"/>
            </a:pPr>
            <a:r>
              <a:rPr lang="en-GB" sz="1200" dirty="0"/>
              <a:t>CR Submissions:</a:t>
            </a:r>
          </a:p>
          <a:p>
            <a:pPr lvl="1">
              <a:buFont typeface="Arial" panose="020B0604020202020204" pitchFamily="34" charset="0"/>
              <a:buChar char="•"/>
            </a:pPr>
            <a:r>
              <a:rPr lang="en-US" sz="1100" dirty="0">
                <a:solidFill>
                  <a:srgbClr val="00B050"/>
                </a:solidFill>
                <a:hlinkClick r:id="rId8">
                  <a:extLst>
                    <a:ext uri="{A12FA001-AC4F-418D-AE19-62706E023703}">
                      <ahyp:hlinkClr xmlns:ahyp="http://schemas.microsoft.com/office/drawing/2018/hyperlinkcolor" val="tx"/>
                    </a:ext>
                  </a:extLst>
                </a:hlinkClick>
              </a:rPr>
              <a:t>330r0</a:t>
            </a:r>
            <a:r>
              <a:rPr lang="en-US" sz="1100" dirty="0">
                <a:solidFill>
                  <a:srgbClr val="00B050"/>
                </a:solidFill>
              </a:rPr>
              <a:t> D0.3 CR for Section 10.6 and 10.23					Wook Bong Lee	[  8 CIDs-10’]</a:t>
            </a:r>
          </a:p>
          <a:p>
            <a:pPr lvl="2">
              <a:buFont typeface="Arial" panose="020B0604020202020204" pitchFamily="34" charset="0"/>
              <a:buChar char="•"/>
            </a:pPr>
            <a:r>
              <a:rPr lang="en-US" sz="900" dirty="0">
                <a:solidFill>
                  <a:srgbClr val="FFC000"/>
                </a:solidFill>
              </a:rPr>
              <a:t>To be continued next Joint call.</a:t>
            </a:r>
            <a:endParaRPr lang="en-GB" sz="900" dirty="0">
              <a:solidFill>
                <a:srgbClr val="FFC000"/>
              </a:solidFill>
            </a:endParaRPr>
          </a:p>
          <a:p>
            <a:pPr lvl="1">
              <a:buFont typeface="Arial" panose="020B0604020202020204" pitchFamily="34" charset="0"/>
              <a:buChar char="•"/>
            </a:pPr>
            <a:r>
              <a:rPr lang="en-US" sz="1100" dirty="0">
                <a:hlinkClick r:id="rId9"/>
              </a:rPr>
              <a:t>272r1</a:t>
            </a:r>
            <a:r>
              <a:rPr lang="en-US" sz="1100" dirty="0"/>
              <a:t> D0.3 CR for Spatial Stream &amp; MIMO Enhancement 		Wook Bong Lee	[22 CIDs-20’]</a:t>
            </a:r>
          </a:p>
          <a:p>
            <a:pPr lvl="0">
              <a:buFont typeface="Arial" panose="020B0604020202020204" pitchFamily="34" charset="0"/>
              <a:buChar char="•"/>
            </a:pPr>
            <a:r>
              <a:rPr lang="en-GB" sz="1200" dirty="0"/>
              <a:t>AoB: None.</a:t>
            </a:r>
          </a:p>
          <a:p>
            <a:pPr lvl="0">
              <a:buFont typeface="Arial" panose="020B0604020202020204" pitchFamily="34" charset="0"/>
              <a:buChar char="•"/>
            </a:pPr>
            <a:r>
              <a:rPr lang="en-GB" sz="1200" dirty="0"/>
              <a:t>Recess</a:t>
            </a:r>
            <a:endParaRPr lang="en-US" sz="1200" dirty="0"/>
          </a:p>
          <a:p>
            <a:pPr>
              <a:buFont typeface="Arial" panose="020B0604020202020204" pitchFamily="34" charset="0"/>
              <a:buChar char="•"/>
            </a:pPr>
            <a:endParaRPr lang="en-US" sz="1200" dirty="0"/>
          </a:p>
        </p:txBody>
      </p:sp>
      <p:sp>
        <p:nvSpPr>
          <p:cNvPr id="4" name="Slide Number Placeholder 3">
            <a:extLst>
              <a:ext uri="{FF2B5EF4-FFF2-40B4-BE49-F238E27FC236}">
                <a16:creationId xmlns:a16="http://schemas.microsoft.com/office/drawing/2014/main" id="{36AFD738-F802-4585-98B5-E89B5C9DE21C}"/>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0DEC7435-E10D-4D9E-8645-A36BC8913D4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A6864F9-08FF-45A5-8C46-12D7284B4A9C}"/>
              </a:ext>
            </a:extLst>
          </p:cNvPr>
          <p:cNvSpPr>
            <a:spLocks noGrp="1"/>
          </p:cNvSpPr>
          <p:nvPr>
            <p:ph type="dt" idx="15"/>
          </p:nvPr>
        </p:nvSpPr>
        <p:spPr/>
        <p:txBody>
          <a:bodyPr/>
          <a:lstStyle/>
          <a:p>
            <a:r>
              <a:rPr lang="en-US" dirty="0"/>
              <a:t>March 2021</a:t>
            </a:r>
            <a:endParaRPr lang="en-GB" dirty="0"/>
          </a:p>
        </p:txBody>
      </p:sp>
    </p:spTree>
    <p:extLst>
      <p:ext uri="{BB962C8B-B14F-4D97-AF65-F5344CB8AC3E}">
        <p14:creationId xmlns:p14="http://schemas.microsoft.com/office/powerpoint/2010/main" val="263168736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27F32D-AAB2-4E4E-8703-7DB27C650C46}"/>
              </a:ext>
            </a:extLst>
          </p:cNvPr>
          <p:cNvSpPr>
            <a:spLocks noGrp="1"/>
          </p:cNvSpPr>
          <p:nvPr>
            <p:ph type="title"/>
          </p:nvPr>
        </p:nvSpPr>
        <p:spPr/>
        <p:txBody>
          <a:bodyPr/>
          <a:lstStyle/>
          <a:p>
            <a:r>
              <a:rPr lang="en-US" altLang="en-US" dirty="0">
                <a:highlight>
                  <a:srgbClr val="00FF00"/>
                </a:highlight>
              </a:rPr>
              <a:t>Thursday PHY Agenda (09:00-11:00)</a:t>
            </a:r>
            <a:endParaRPr lang="en-US" dirty="0">
              <a:highlight>
                <a:srgbClr val="00FF00"/>
              </a:highlight>
            </a:endParaRPr>
          </a:p>
        </p:txBody>
      </p:sp>
      <p:sp>
        <p:nvSpPr>
          <p:cNvPr id="3" name="Content Placeholder 2">
            <a:extLst>
              <a:ext uri="{FF2B5EF4-FFF2-40B4-BE49-F238E27FC236}">
                <a16:creationId xmlns:a16="http://schemas.microsoft.com/office/drawing/2014/main" id="{D3245099-458D-4C79-9B1C-5CE8FF5DED80}"/>
              </a:ext>
            </a:extLst>
          </p:cNvPr>
          <p:cNvSpPr>
            <a:spLocks noGrp="1"/>
          </p:cNvSpPr>
          <p:nvPr>
            <p:ph idx="1"/>
          </p:nvPr>
        </p:nvSpPr>
        <p:spPr>
          <a:xfrm>
            <a:off x="727672" y="1751014"/>
            <a:ext cx="7770813" cy="4724400"/>
          </a:xfrm>
        </p:spPr>
        <p:txBody>
          <a:bodyPr/>
          <a:lstStyle/>
          <a:p>
            <a:pPr>
              <a:buFont typeface="Arial" panose="020B0604020202020204" pitchFamily="34" charset="0"/>
              <a:buChar char="•"/>
            </a:pPr>
            <a:r>
              <a:rPr lang="en-US" altLang="en-US" sz="1100" dirty="0"/>
              <a:t>Call meeting to order </a:t>
            </a:r>
          </a:p>
          <a:p>
            <a:pPr>
              <a:buFont typeface="Arial" panose="020B0604020202020204" pitchFamily="34" charset="0"/>
              <a:buChar char="•"/>
            </a:pPr>
            <a:r>
              <a:rPr lang="en-US" altLang="en-US" sz="1100" dirty="0"/>
              <a:t>IEEE-SA Policies and Procedure</a:t>
            </a:r>
          </a:p>
          <a:p>
            <a:pPr>
              <a:buFont typeface="Arial" panose="020B0604020202020204" pitchFamily="34" charset="0"/>
              <a:buChar char="•"/>
            </a:pPr>
            <a:r>
              <a:rPr lang="en-US" altLang="en-US" sz="1100" dirty="0"/>
              <a:t>Attendance reminder</a:t>
            </a:r>
          </a:p>
          <a:p>
            <a:pPr>
              <a:buFont typeface="Arial" panose="020B0604020202020204" pitchFamily="34" charset="0"/>
              <a:buChar char="•"/>
            </a:pPr>
            <a:r>
              <a:rPr lang="en-GB" sz="1100" dirty="0"/>
              <a:t>Pending SPs:</a:t>
            </a:r>
          </a:p>
          <a:p>
            <a:pPr lvl="1">
              <a:buFont typeface="Arial" panose="020B0604020202020204" pitchFamily="34" charset="0"/>
              <a:buChar char="•"/>
            </a:pPr>
            <a:r>
              <a:rPr lang="en-GB" sz="1000" dirty="0">
                <a:solidFill>
                  <a:srgbClr val="00B050"/>
                </a:solidFill>
                <a:hlinkClick r:id="rId2">
                  <a:extLst>
                    <a:ext uri="{A12FA001-AC4F-418D-AE19-62706E023703}">
                      <ahyp:hlinkClr xmlns:ahyp="http://schemas.microsoft.com/office/drawing/2018/hyperlinkcolor" val="tx"/>
                    </a:ext>
                  </a:extLst>
                </a:hlinkClick>
              </a:rPr>
              <a:t>325r7</a:t>
            </a:r>
            <a:r>
              <a:rPr lang="en-GB" sz="1000" dirty="0">
                <a:solidFill>
                  <a:srgbClr val="00B050"/>
                </a:solidFill>
              </a:rPr>
              <a:t> U-SIG Comment Resolution Part 1					Sameer Vermani 	[22 CIDs-SP]</a:t>
            </a:r>
          </a:p>
          <a:p>
            <a:pPr lvl="1">
              <a:buFont typeface="Arial" panose="020B0604020202020204" pitchFamily="34" charset="0"/>
              <a:buChar char="•"/>
            </a:pPr>
            <a:r>
              <a:rPr lang="en-GB" sz="1000" dirty="0">
                <a:solidFill>
                  <a:srgbClr val="00B050"/>
                </a:solidFill>
                <a:hlinkClick r:id="rId3">
                  <a:extLst>
                    <a:ext uri="{A12FA001-AC4F-418D-AE19-62706E023703}">
                      <ahyp:hlinkClr xmlns:ahyp="http://schemas.microsoft.com/office/drawing/2018/hyperlinkcolor" val="tx"/>
                    </a:ext>
                  </a:extLst>
                </a:hlinkClick>
              </a:rPr>
              <a:t>344r3</a:t>
            </a:r>
            <a:r>
              <a:rPr lang="en-GB" sz="1000" dirty="0">
                <a:solidFill>
                  <a:srgbClr val="00B050"/>
                </a:solidFill>
              </a:rPr>
              <a:t> Compressed Supported MCS and </a:t>
            </a:r>
            <a:r>
              <a:rPr lang="en-GB" sz="1000" dirty="0" err="1">
                <a:solidFill>
                  <a:srgbClr val="00B050"/>
                </a:solidFill>
              </a:rPr>
              <a:t>Nss</a:t>
            </a:r>
            <a:r>
              <a:rPr lang="en-GB" sz="1000" dirty="0">
                <a:solidFill>
                  <a:srgbClr val="00B050"/>
                </a:solidFill>
              </a:rPr>
              <a:t> Set Field				Steve Shellhammer</a:t>
            </a:r>
          </a:p>
          <a:p>
            <a:pPr lvl="1">
              <a:buFont typeface="Arial" panose="020B0604020202020204" pitchFamily="34" charset="0"/>
              <a:buChar char="•"/>
            </a:pPr>
            <a:r>
              <a:rPr lang="en-GB" sz="1000" dirty="0">
                <a:solidFill>
                  <a:srgbClr val="00B050"/>
                </a:solidFill>
                <a:hlinkClick r:id="rId4">
                  <a:extLst>
                    <a:ext uri="{A12FA001-AC4F-418D-AE19-62706E023703}">
                      <ahyp:hlinkClr xmlns:ahyp="http://schemas.microsoft.com/office/drawing/2018/hyperlinkcolor" val="tx"/>
                    </a:ext>
                  </a:extLst>
                </a:hlinkClick>
              </a:rPr>
              <a:t>309r2</a:t>
            </a:r>
            <a:r>
              <a:rPr lang="en-GB" sz="1000" dirty="0">
                <a:solidFill>
                  <a:srgbClr val="00B050"/>
                </a:solidFill>
              </a:rPr>
              <a:t> PDT: Initial text proposal for B.4.3 and B.4.36a.2			Sigurd Schelstraete</a:t>
            </a:r>
          </a:p>
          <a:p>
            <a:pPr>
              <a:buFont typeface="Arial" panose="020B0604020202020204" pitchFamily="34" charset="0"/>
              <a:buChar char="•"/>
            </a:pPr>
            <a:r>
              <a:rPr lang="en-GB" sz="1100" dirty="0"/>
              <a:t>PDT Submissions:</a:t>
            </a:r>
          </a:p>
          <a:p>
            <a:pPr lvl="1">
              <a:buFont typeface="Arial" panose="020B0604020202020204" pitchFamily="34" charset="0"/>
              <a:buChar char="•"/>
            </a:pPr>
            <a:r>
              <a:rPr lang="en-US" altLang="en-US" sz="1000" dirty="0">
                <a:solidFill>
                  <a:srgbClr val="00B050"/>
                </a:solidFill>
                <a:hlinkClick r:id="rId5">
                  <a:extLst>
                    <a:ext uri="{A12FA001-AC4F-418D-AE19-62706E023703}">
                      <ahyp:hlinkClr xmlns:ahyp="http://schemas.microsoft.com/office/drawing/2018/hyperlinkcolor" val="tx"/>
                    </a:ext>
                  </a:extLst>
                </a:hlinkClick>
              </a:rPr>
              <a:t>372r1</a:t>
            </a:r>
            <a:r>
              <a:rPr lang="en-US" altLang="en-US" sz="1000" dirty="0">
                <a:solidFill>
                  <a:srgbClr val="00B050"/>
                </a:solidFill>
              </a:rPr>
              <a:t> PDT- EHT PPE Thresholds field					</a:t>
            </a:r>
            <a:r>
              <a:rPr lang="en-US" altLang="en-US" sz="1000" dirty="0" err="1">
                <a:solidFill>
                  <a:srgbClr val="00B050"/>
                </a:solidFill>
              </a:rPr>
              <a:t>Mengshi</a:t>
            </a:r>
            <a:r>
              <a:rPr lang="en-US" altLang="en-US" sz="1000" dirty="0">
                <a:solidFill>
                  <a:srgbClr val="00B050"/>
                </a:solidFill>
              </a:rPr>
              <a:t> Hu</a:t>
            </a:r>
          </a:p>
          <a:p>
            <a:pPr lvl="1">
              <a:buFont typeface="Arial" panose="020B0604020202020204" pitchFamily="34" charset="0"/>
              <a:buChar char="•"/>
            </a:pPr>
            <a:r>
              <a:rPr lang="en-US" altLang="en-US" sz="1000" dirty="0">
                <a:solidFill>
                  <a:srgbClr val="00B050"/>
                </a:solidFill>
                <a:hlinkClick r:id="rId6">
                  <a:extLst>
                    <a:ext uri="{A12FA001-AC4F-418D-AE19-62706E023703}">
                      <ahyp:hlinkClr xmlns:ahyp="http://schemas.microsoft.com/office/drawing/2018/hyperlinkcolor" val="tx"/>
                    </a:ext>
                  </a:extLst>
                </a:hlinkClick>
              </a:rPr>
              <a:t>402r2</a:t>
            </a:r>
            <a:r>
              <a:rPr lang="en-US" altLang="en-US" sz="1000" dirty="0">
                <a:solidFill>
                  <a:srgbClr val="00B050"/>
                </a:solidFill>
              </a:rPr>
              <a:t> PDT- Nominal Packet Padding Values Selection Rules			</a:t>
            </a:r>
            <a:r>
              <a:rPr lang="en-US" altLang="en-US" sz="1000" dirty="0" err="1">
                <a:solidFill>
                  <a:srgbClr val="00B050"/>
                </a:solidFill>
              </a:rPr>
              <a:t>Mengshi</a:t>
            </a:r>
            <a:r>
              <a:rPr lang="en-US" altLang="en-US" sz="1000" dirty="0">
                <a:solidFill>
                  <a:srgbClr val="00B050"/>
                </a:solidFill>
              </a:rPr>
              <a:t> Hu</a:t>
            </a:r>
          </a:p>
          <a:p>
            <a:pPr lvl="0">
              <a:buFont typeface="Arial" panose="020B0604020202020204" pitchFamily="34" charset="0"/>
              <a:buChar char="•"/>
            </a:pPr>
            <a:r>
              <a:rPr lang="en-GB" sz="1100" dirty="0"/>
              <a:t>CR/PDT Submissions:</a:t>
            </a:r>
          </a:p>
          <a:p>
            <a:pPr lvl="1">
              <a:buFont typeface="Arial" panose="020B0604020202020204" pitchFamily="34" charset="0"/>
              <a:buChar char="•"/>
            </a:pPr>
            <a:r>
              <a:rPr lang="en-US" sz="1000" dirty="0">
                <a:solidFill>
                  <a:srgbClr val="00B050"/>
                </a:solidFill>
                <a:hlinkClick r:id="rId7">
                  <a:extLst>
                    <a:ext uri="{A12FA001-AC4F-418D-AE19-62706E023703}">
                      <ahyp:hlinkClr xmlns:ahyp="http://schemas.microsoft.com/office/drawing/2018/hyperlinkcolor" val="tx"/>
                    </a:ext>
                  </a:extLst>
                </a:hlinkClick>
              </a:rPr>
              <a:t>353r2</a:t>
            </a:r>
            <a:r>
              <a:rPr lang="en-US" sz="1000" dirty="0">
                <a:solidFill>
                  <a:srgbClr val="00B050"/>
                </a:solidFill>
              </a:rPr>
              <a:t> U-SIG Comment Resolution Part 2					Alice Chen 		[15 CIDs]</a:t>
            </a:r>
          </a:p>
          <a:p>
            <a:pPr lvl="1">
              <a:buFont typeface="Arial" panose="020B0604020202020204" pitchFamily="34" charset="0"/>
              <a:buChar char="•"/>
            </a:pPr>
            <a:r>
              <a:rPr lang="en-US" sz="1000" dirty="0">
                <a:solidFill>
                  <a:srgbClr val="00B050"/>
                </a:solidFill>
                <a:hlinkClick r:id="rId8">
                  <a:extLst>
                    <a:ext uri="{A12FA001-AC4F-418D-AE19-62706E023703}">
                      <ahyp:hlinkClr xmlns:ahyp="http://schemas.microsoft.com/office/drawing/2018/hyperlinkcolor" val="tx"/>
                    </a:ext>
                  </a:extLst>
                </a:hlinkClick>
              </a:rPr>
              <a:t>338r0</a:t>
            </a:r>
            <a:r>
              <a:rPr lang="en-US" sz="1000" dirty="0">
                <a:solidFill>
                  <a:srgbClr val="00B050"/>
                </a:solidFill>
              </a:rPr>
              <a:t> EHT-SIG CR on P802.11be D0.3-part5					Bo Gong		[ 5 CIDs]	</a:t>
            </a:r>
          </a:p>
          <a:p>
            <a:pPr lvl="1">
              <a:buFont typeface="Arial" panose="020B0604020202020204" pitchFamily="34" charset="0"/>
              <a:buChar char="•"/>
            </a:pPr>
            <a:r>
              <a:rPr lang="en-US" sz="1000" dirty="0">
                <a:solidFill>
                  <a:schemeClr val="bg1">
                    <a:lumMod val="65000"/>
                  </a:schemeClr>
                </a:solidFill>
                <a:hlinkClick r:id="rId9">
                  <a:extLst>
                    <a:ext uri="{A12FA001-AC4F-418D-AE19-62706E023703}">
                      <ahyp:hlinkClr xmlns:ahyp="http://schemas.microsoft.com/office/drawing/2018/hyperlinkcolor" val="tx"/>
                    </a:ext>
                  </a:extLst>
                </a:hlinkClick>
              </a:rPr>
              <a:t>350r0</a:t>
            </a:r>
            <a:r>
              <a:rPr lang="en-US" sz="1000" dirty="0">
                <a:solidFill>
                  <a:schemeClr val="bg1">
                    <a:lumMod val="65000"/>
                  </a:schemeClr>
                </a:solidFill>
              </a:rPr>
              <a:t> EHT-SIG-CR-d03-annex z						Ross Jian Yu		[ 2 CIDs]</a:t>
            </a:r>
          </a:p>
          <a:p>
            <a:pPr lvl="1">
              <a:buFont typeface="Arial" panose="020B0604020202020204" pitchFamily="34" charset="0"/>
              <a:buChar char="•"/>
            </a:pPr>
            <a:r>
              <a:rPr lang="en-US" sz="1000" dirty="0">
                <a:solidFill>
                  <a:schemeClr val="bg1">
                    <a:lumMod val="65000"/>
                  </a:schemeClr>
                </a:solidFill>
                <a:hlinkClick r:id="rId10">
                  <a:extLst>
                    <a:ext uri="{A12FA001-AC4F-418D-AE19-62706E023703}">
                      <ahyp:hlinkClr xmlns:ahyp="http://schemas.microsoft.com/office/drawing/2018/hyperlinkcolor" val="tx"/>
                    </a:ext>
                  </a:extLst>
                </a:hlinkClick>
              </a:rPr>
              <a:t>371r0</a:t>
            </a:r>
            <a:r>
              <a:rPr lang="en-US" sz="1000" dirty="0">
                <a:solidFill>
                  <a:schemeClr val="bg1">
                    <a:lumMod val="65000"/>
                  </a:schemeClr>
                </a:solidFill>
              </a:rPr>
              <a:t> CR on PPDU Encoding						Youhan Kim		[6 CIDs]</a:t>
            </a:r>
          </a:p>
          <a:p>
            <a:pPr lvl="1">
              <a:buFont typeface="Arial" panose="020B0604020202020204" pitchFamily="34" charset="0"/>
              <a:buChar char="•"/>
            </a:pPr>
            <a:r>
              <a:rPr lang="en-US" sz="1000" dirty="0">
                <a:solidFill>
                  <a:schemeClr val="bg1">
                    <a:lumMod val="65000"/>
                  </a:schemeClr>
                </a:solidFill>
                <a:hlinkClick r:id="rId11">
                  <a:extLst>
                    <a:ext uri="{A12FA001-AC4F-418D-AE19-62706E023703}">
                      <ahyp:hlinkClr xmlns:ahyp="http://schemas.microsoft.com/office/drawing/2018/hyperlinkcolor" val="tx"/>
                    </a:ext>
                  </a:extLst>
                </a:hlinkClick>
              </a:rPr>
              <a:t>354r0</a:t>
            </a:r>
            <a:r>
              <a:rPr lang="en-US" sz="1000" dirty="0">
                <a:solidFill>
                  <a:schemeClr val="bg1">
                    <a:lumMod val="65000"/>
                  </a:schemeClr>
                </a:solidFill>
              </a:rPr>
              <a:t> U-SIG Comment Resolution Part 3					Alice Chen		[59 CIDs]</a:t>
            </a:r>
          </a:p>
          <a:p>
            <a:pPr lvl="1">
              <a:buFont typeface="Arial" panose="020B0604020202020204" pitchFamily="34" charset="0"/>
              <a:buChar char="•"/>
            </a:pPr>
            <a:r>
              <a:rPr lang="en-US" sz="1000" dirty="0">
                <a:solidFill>
                  <a:schemeClr val="bg1">
                    <a:lumMod val="65000"/>
                  </a:schemeClr>
                </a:solidFill>
                <a:hlinkClick r:id="rId12">
                  <a:extLst>
                    <a:ext uri="{A12FA001-AC4F-418D-AE19-62706E023703}">
                      <ahyp:hlinkClr xmlns:ahyp="http://schemas.microsoft.com/office/drawing/2018/hyperlinkcolor" val="tx"/>
                    </a:ext>
                  </a:extLst>
                </a:hlinkClick>
              </a:rPr>
              <a:t>384r0</a:t>
            </a:r>
            <a:r>
              <a:rPr lang="en-US" sz="1000" dirty="0">
                <a:solidFill>
                  <a:schemeClr val="bg1">
                    <a:lumMod val="65000"/>
                  </a:schemeClr>
                </a:solidFill>
              </a:rPr>
              <a:t> Comment Resolutions for clause 36.3.13 Packet extension			Yan Zhang		[1 CIDs]</a:t>
            </a:r>
          </a:p>
          <a:p>
            <a:pPr lvl="1">
              <a:buFont typeface="Arial" panose="020B0604020202020204" pitchFamily="34" charset="0"/>
              <a:buChar char="•"/>
            </a:pPr>
            <a:r>
              <a:rPr lang="en-US" sz="1000" dirty="0">
                <a:solidFill>
                  <a:schemeClr val="bg1">
                    <a:lumMod val="65000"/>
                  </a:schemeClr>
                </a:solidFill>
                <a:hlinkClick r:id="rId13">
                  <a:extLst>
                    <a:ext uri="{A12FA001-AC4F-418D-AE19-62706E023703}">
                      <ahyp:hlinkClr xmlns:ahyp="http://schemas.microsoft.com/office/drawing/2018/hyperlinkcolor" val="tx"/>
                    </a:ext>
                  </a:extLst>
                </a:hlinkClick>
              </a:rPr>
              <a:t>360r0</a:t>
            </a:r>
            <a:r>
              <a:rPr lang="en-US" sz="1000" dirty="0">
                <a:solidFill>
                  <a:schemeClr val="bg1">
                    <a:lumMod val="65000"/>
                  </a:schemeClr>
                </a:solidFill>
              </a:rPr>
              <a:t> CRs on CIDs related to Clause 36.1.1					Kanke Wu		[26 CIDs]</a:t>
            </a:r>
          </a:p>
          <a:p>
            <a:pPr lvl="0">
              <a:buFont typeface="Arial" panose="020B0604020202020204" pitchFamily="34" charset="0"/>
              <a:buChar char="•"/>
            </a:pPr>
            <a:r>
              <a:rPr lang="en-GB" sz="1200" dirty="0"/>
              <a:t>AoB: None.</a:t>
            </a:r>
          </a:p>
          <a:p>
            <a:pPr lvl="0">
              <a:buFont typeface="Arial" panose="020B0604020202020204" pitchFamily="34" charset="0"/>
              <a:buChar char="•"/>
            </a:pPr>
            <a:r>
              <a:rPr lang="en-GB" sz="1200" dirty="0"/>
              <a:t>Adjourn</a:t>
            </a:r>
            <a:endParaRPr lang="en-US" sz="1200" dirty="0"/>
          </a:p>
        </p:txBody>
      </p:sp>
      <p:sp>
        <p:nvSpPr>
          <p:cNvPr id="4" name="Slide Number Placeholder 3">
            <a:extLst>
              <a:ext uri="{FF2B5EF4-FFF2-40B4-BE49-F238E27FC236}">
                <a16:creationId xmlns:a16="http://schemas.microsoft.com/office/drawing/2014/main" id="{C48B5450-79DE-4FD5-B875-2721391F53AB}"/>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2E17BC8C-45E1-41C0-8FDF-C0C228CB6AEC}"/>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0A28A1F-2074-47CF-9F71-6D0F8F0D15FE}"/>
              </a:ext>
            </a:extLst>
          </p:cNvPr>
          <p:cNvSpPr>
            <a:spLocks noGrp="1"/>
          </p:cNvSpPr>
          <p:nvPr>
            <p:ph type="dt" idx="15"/>
          </p:nvPr>
        </p:nvSpPr>
        <p:spPr/>
        <p:txBody>
          <a:bodyPr/>
          <a:lstStyle/>
          <a:p>
            <a:r>
              <a:rPr lang="en-US" dirty="0"/>
              <a:t>March 2021</a:t>
            </a:r>
            <a:endParaRPr lang="en-GB" dirty="0"/>
          </a:p>
        </p:txBody>
      </p:sp>
    </p:spTree>
    <p:extLst>
      <p:ext uri="{BB962C8B-B14F-4D97-AF65-F5344CB8AC3E}">
        <p14:creationId xmlns:p14="http://schemas.microsoft.com/office/powerpoint/2010/main" val="324807976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C5C3A7-526B-4152-8A7F-BC9636A70131}"/>
              </a:ext>
            </a:extLst>
          </p:cNvPr>
          <p:cNvSpPr>
            <a:spLocks noGrp="1"/>
          </p:cNvSpPr>
          <p:nvPr>
            <p:ph type="title"/>
          </p:nvPr>
        </p:nvSpPr>
        <p:spPr/>
        <p:txBody>
          <a:bodyPr/>
          <a:lstStyle/>
          <a:p>
            <a:r>
              <a:rPr lang="en-US" altLang="en-US" dirty="0">
                <a:highlight>
                  <a:srgbClr val="00FF00"/>
                </a:highlight>
              </a:rPr>
              <a:t>Thursday MAC Agenda (09:00-11:00)</a:t>
            </a:r>
            <a:endParaRPr lang="en-US" dirty="0">
              <a:highlight>
                <a:srgbClr val="00FF00"/>
              </a:highlight>
            </a:endParaRPr>
          </a:p>
        </p:txBody>
      </p:sp>
      <p:sp>
        <p:nvSpPr>
          <p:cNvPr id="3" name="Content Placeholder 2">
            <a:extLst>
              <a:ext uri="{FF2B5EF4-FFF2-40B4-BE49-F238E27FC236}">
                <a16:creationId xmlns:a16="http://schemas.microsoft.com/office/drawing/2014/main" id="{49A6CCA4-296A-475E-8868-A1006DFAF806}"/>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lvl="0">
              <a:buFont typeface="Arial" panose="020B0604020202020204" pitchFamily="34" charset="0"/>
              <a:buChar char="•"/>
            </a:pPr>
            <a:r>
              <a:rPr lang="en-GB" sz="1400" dirty="0"/>
              <a:t>CR Submissions:</a:t>
            </a:r>
          </a:p>
          <a:p>
            <a:pPr lvl="1">
              <a:buFont typeface="Arial" panose="020B0604020202020204" pitchFamily="34" charset="0"/>
              <a:buChar char="•"/>
            </a:pPr>
            <a:r>
              <a:rPr lang="en-GB" sz="1200" dirty="0">
                <a:solidFill>
                  <a:srgbClr val="00B050"/>
                </a:solidFill>
                <a:hlinkClick r:id="rId2">
                  <a:extLst>
                    <a:ext uri="{A12FA001-AC4F-418D-AE19-62706E023703}">
                      <ahyp:hlinkClr xmlns:ahyp="http://schemas.microsoft.com/office/drawing/2018/hyperlinkcolor" val="tx"/>
                    </a:ext>
                  </a:extLst>
                </a:hlinkClick>
              </a:rPr>
              <a:t>281r4</a:t>
            </a:r>
            <a:r>
              <a:rPr lang="en-GB" sz="1200" dirty="0">
                <a:solidFill>
                  <a:srgbClr val="00B050"/>
                </a:solidFill>
              </a:rPr>
              <a:t> Res. for CIDs for MLO Discovery procedures RNR	       	Laurent Cariou 	[99 CIDs-20’]</a:t>
            </a:r>
          </a:p>
          <a:p>
            <a:pPr lvl="1">
              <a:buFont typeface="Arial" panose="020B0604020202020204" pitchFamily="34" charset="0"/>
              <a:buChar char="•"/>
            </a:pPr>
            <a:r>
              <a:rPr lang="en-GB" sz="1200" dirty="0">
                <a:solidFill>
                  <a:srgbClr val="00B050"/>
                </a:solidFill>
                <a:hlinkClick r:id="rId3">
                  <a:extLst>
                    <a:ext uri="{A12FA001-AC4F-418D-AE19-62706E023703}">
                      <ahyp:hlinkClr xmlns:ahyp="http://schemas.microsoft.com/office/drawing/2018/hyperlinkcolor" val="tx"/>
                    </a:ext>
                  </a:extLst>
                </a:hlinkClick>
              </a:rPr>
              <a:t>364r1</a:t>
            </a:r>
            <a:r>
              <a:rPr lang="en-GB" sz="1200" dirty="0">
                <a:solidFill>
                  <a:srgbClr val="00B050"/>
                </a:solidFill>
              </a:rPr>
              <a:t> CR Definition of NSTR MLD				       	Yunbo Li	    	[2 CIDs-10’]</a:t>
            </a:r>
          </a:p>
          <a:p>
            <a:pPr lvl="1">
              <a:buFont typeface="Arial" panose="020B0604020202020204" pitchFamily="34" charset="0"/>
              <a:buChar char="•"/>
            </a:pPr>
            <a:r>
              <a:rPr lang="en-GB" sz="1200" dirty="0">
                <a:solidFill>
                  <a:schemeClr val="bg1">
                    <a:lumMod val="75000"/>
                  </a:schemeClr>
                </a:solidFill>
                <a:hlinkClick r:id="rId4">
                  <a:extLst>
                    <a:ext uri="{A12FA001-AC4F-418D-AE19-62706E023703}">
                      <ahyp:hlinkClr xmlns:ahyp="http://schemas.microsoft.com/office/drawing/2018/hyperlinkcolor" val="tx"/>
                    </a:ext>
                  </a:extLst>
                </a:hlinkClick>
              </a:rPr>
              <a:t>373r1</a:t>
            </a:r>
            <a:r>
              <a:rPr lang="en-GB" sz="1200" dirty="0">
                <a:solidFill>
                  <a:schemeClr val="bg1">
                    <a:lumMod val="75000"/>
                  </a:schemeClr>
                </a:solidFill>
              </a:rPr>
              <a:t> CR MAC STR Capability signaling			       	Yunbo Li	    	[9 CIDs-20’]</a:t>
            </a:r>
          </a:p>
          <a:p>
            <a:pPr lvl="1">
              <a:buFont typeface="Arial" panose="020B0604020202020204" pitchFamily="34" charset="0"/>
              <a:buChar char="•"/>
            </a:pPr>
            <a:r>
              <a:rPr lang="en-GB" sz="1200" dirty="0">
                <a:solidFill>
                  <a:srgbClr val="00B050"/>
                </a:solidFill>
                <a:hlinkClick r:id="rId5">
                  <a:extLst>
                    <a:ext uri="{A12FA001-AC4F-418D-AE19-62706E023703}">
                      <ahyp:hlinkClr xmlns:ahyp="http://schemas.microsoft.com/office/drawing/2018/hyperlinkcolor" val="tx"/>
                    </a:ext>
                  </a:extLst>
                </a:hlinkClick>
              </a:rPr>
              <a:t>260r1</a:t>
            </a:r>
            <a:r>
              <a:rPr lang="en-GB" sz="1200" dirty="0">
                <a:solidFill>
                  <a:srgbClr val="00B050"/>
                </a:solidFill>
              </a:rPr>
              <a:t> CR for 12.4							Po-Kai Huang     	[6 CIDs-20’]</a:t>
            </a:r>
          </a:p>
          <a:p>
            <a:pPr lvl="1">
              <a:buFont typeface="Arial" panose="020B0604020202020204" pitchFamily="34" charset="0"/>
              <a:buChar char="•"/>
            </a:pPr>
            <a:r>
              <a:rPr lang="en-GB" sz="1200" dirty="0">
                <a:solidFill>
                  <a:schemeClr val="bg1">
                    <a:lumMod val="75000"/>
                  </a:schemeClr>
                </a:solidFill>
                <a:hlinkClick r:id="rId6">
                  <a:extLst>
                    <a:ext uri="{A12FA001-AC4F-418D-AE19-62706E023703}">
                      <ahyp:hlinkClr xmlns:ahyp="http://schemas.microsoft.com/office/drawing/2018/hyperlinkcolor" val="tx"/>
                    </a:ext>
                  </a:extLst>
                </a:hlinkClick>
              </a:rPr>
              <a:t>320r1</a:t>
            </a:r>
            <a:r>
              <a:rPr lang="en-GB" sz="1200" dirty="0">
                <a:solidFill>
                  <a:schemeClr val="bg1">
                    <a:lumMod val="75000"/>
                  </a:schemeClr>
                </a:solidFill>
              </a:rPr>
              <a:t> CR for 35.3.11							Po-Kai Huang 	[17 CIDs-20’]</a:t>
            </a:r>
          </a:p>
          <a:p>
            <a:pPr lvl="0">
              <a:buFont typeface="Arial" panose="020B0604020202020204" pitchFamily="34" charset="0"/>
              <a:buChar char="•"/>
            </a:pPr>
            <a:r>
              <a:rPr lang="en-GB" sz="1400" dirty="0"/>
              <a:t>PDT Submissions: </a:t>
            </a:r>
          </a:p>
          <a:p>
            <a:pPr lvl="1">
              <a:buFont typeface="Arial" panose="020B0604020202020204" pitchFamily="34" charset="0"/>
              <a:buChar char="•"/>
            </a:pPr>
            <a:r>
              <a:rPr lang="en-GB" sz="1200" dirty="0">
                <a:solidFill>
                  <a:schemeClr val="bg1">
                    <a:lumMod val="75000"/>
                  </a:schemeClr>
                </a:solidFill>
                <a:hlinkClick r:id="rId7">
                  <a:extLst>
                    <a:ext uri="{A12FA001-AC4F-418D-AE19-62706E023703}">
                      <ahyp:hlinkClr xmlns:ahyp="http://schemas.microsoft.com/office/drawing/2018/hyperlinkcolor" val="tx"/>
                    </a:ext>
                  </a:extLst>
                </a:hlinkClick>
              </a:rPr>
              <a:t>221r3</a:t>
            </a:r>
            <a:r>
              <a:rPr lang="en-GB" sz="1200" dirty="0">
                <a:solidFill>
                  <a:schemeClr val="bg1">
                    <a:lumMod val="75000"/>
                  </a:schemeClr>
                </a:solidFill>
              </a:rPr>
              <a:t> MAC-MLO-NSTR-blindness-TBD				Dibakar Das [SP]</a:t>
            </a:r>
          </a:p>
          <a:p>
            <a:pPr lvl="1">
              <a:buFont typeface="Arial" panose="020B0604020202020204" pitchFamily="34" charset="0"/>
              <a:buChar char="•"/>
            </a:pPr>
            <a:r>
              <a:rPr lang="en-GB" sz="1200" dirty="0">
                <a:solidFill>
                  <a:schemeClr val="bg1">
                    <a:lumMod val="75000"/>
                  </a:schemeClr>
                </a:solidFill>
                <a:hlinkClick r:id="rId8">
                  <a:extLst>
                    <a:ext uri="{A12FA001-AC4F-418D-AE19-62706E023703}">
                      <ahyp:hlinkClr xmlns:ahyp="http://schemas.microsoft.com/office/drawing/2018/hyperlinkcolor" val="tx"/>
                    </a:ext>
                  </a:extLst>
                </a:hlinkClick>
              </a:rPr>
              <a:t>222r1</a:t>
            </a:r>
            <a:r>
              <a:rPr lang="en-GB" sz="1200" dirty="0">
                <a:solidFill>
                  <a:schemeClr val="bg1">
                    <a:lumMod val="75000"/>
                  </a:schemeClr>
                </a:solidFill>
              </a:rPr>
              <a:t> MAC-Common Info-ML element				Dibakar Das</a:t>
            </a:r>
          </a:p>
          <a:p>
            <a:pPr lvl="1">
              <a:buFont typeface="Arial" panose="020B0604020202020204" pitchFamily="34" charset="0"/>
              <a:buChar char="•"/>
            </a:pPr>
            <a:r>
              <a:rPr lang="en-GB" sz="1200" dirty="0">
                <a:solidFill>
                  <a:schemeClr val="bg1">
                    <a:lumMod val="75000"/>
                  </a:schemeClr>
                </a:solidFill>
                <a:hlinkClick r:id="rId9">
                  <a:extLst>
                    <a:ext uri="{A12FA001-AC4F-418D-AE19-62706E023703}">
                      <ahyp:hlinkClr xmlns:ahyp="http://schemas.microsoft.com/office/drawing/2018/hyperlinkcolor" val="tx"/>
                    </a:ext>
                  </a:extLst>
                </a:hlinkClick>
              </a:rPr>
              <a:t>233r1</a:t>
            </a:r>
            <a:r>
              <a:rPr lang="en-GB" sz="1200" dirty="0">
                <a:solidFill>
                  <a:schemeClr val="bg1">
                    <a:lumMod val="75000"/>
                  </a:schemeClr>
                </a:solidFill>
              </a:rPr>
              <a:t> PDT MLD security considerations				Gaurav Patwardhan</a:t>
            </a:r>
          </a:p>
          <a:p>
            <a:pPr lvl="1">
              <a:buFont typeface="Arial" panose="020B0604020202020204" pitchFamily="34" charset="0"/>
              <a:buChar char="•"/>
            </a:pPr>
            <a:r>
              <a:rPr lang="en-GB" sz="1200" dirty="0">
                <a:solidFill>
                  <a:schemeClr val="bg1">
                    <a:lumMod val="75000"/>
                  </a:schemeClr>
                </a:solidFill>
                <a:hlinkClick r:id="rId10">
                  <a:extLst>
                    <a:ext uri="{A12FA001-AC4F-418D-AE19-62706E023703}">
                      <ahyp:hlinkClr xmlns:ahyp="http://schemas.microsoft.com/office/drawing/2018/hyperlinkcolor" val="tx"/>
                    </a:ext>
                  </a:extLst>
                </a:hlinkClick>
              </a:rPr>
              <a:t>335r0</a:t>
            </a:r>
            <a:r>
              <a:rPr lang="en-GB" sz="1200" dirty="0">
                <a:solidFill>
                  <a:schemeClr val="bg1">
                    <a:lumMod val="75000"/>
                  </a:schemeClr>
                </a:solidFill>
              </a:rPr>
              <a:t> PDT MAC MLO EMLMR TBDs				Young H. Kwon</a:t>
            </a:r>
          </a:p>
          <a:p>
            <a:pPr lvl="1">
              <a:buFont typeface="Arial" panose="020B0604020202020204" pitchFamily="34" charset="0"/>
              <a:buChar char="•"/>
            </a:pPr>
            <a:r>
              <a:rPr lang="en-GB" sz="1200" dirty="0">
                <a:solidFill>
                  <a:schemeClr val="bg1">
                    <a:lumMod val="75000"/>
                  </a:schemeClr>
                </a:solidFill>
                <a:hlinkClick r:id="rId11">
                  <a:extLst>
                    <a:ext uri="{A12FA001-AC4F-418D-AE19-62706E023703}">
                      <ahyp:hlinkClr xmlns:ahyp="http://schemas.microsoft.com/office/drawing/2018/hyperlinkcolor" val="tx"/>
                    </a:ext>
                  </a:extLst>
                </a:hlinkClick>
              </a:rPr>
              <a:t>336r0</a:t>
            </a:r>
            <a:r>
              <a:rPr lang="en-GB" sz="1200" dirty="0">
                <a:solidFill>
                  <a:schemeClr val="bg1">
                    <a:lumMod val="75000"/>
                  </a:schemeClr>
                </a:solidFill>
              </a:rPr>
              <a:t> PDT MAC MLO single STA trigger				Young H. Kwon</a:t>
            </a:r>
          </a:p>
          <a:p>
            <a:pPr lvl="0">
              <a:buFont typeface="Arial" panose="020B0604020202020204" pitchFamily="34" charset="0"/>
              <a:buChar char="•"/>
            </a:pPr>
            <a:r>
              <a:rPr lang="en-GB" sz="1400" dirty="0"/>
              <a:t>AoB: None</a:t>
            </a:r>
          </a:p>
          <a:p>
            <a:pPr lvl="0">
              <a:buFont typeface="Arial" panose="020B0604020202020204" pitchFamily="34" charset="0"/>
              <a:buChar char="•"/>
            </a:pPr>
            <a:r>
              <a:rPr lang="en-GB" sz="1400" dirty="0"/>
              <a:t>Adjourn</a:t>
            </a:r>
            <a:endParaRPr lang="en-US" sz="1400" dirty="0"/>
          </a:p>
          <a:p>
            <a:pPr marL="0" indent="0"/>
            <a:endParaRPr lang="en-US" sz="2000" dirty="0"/>
          </a:p>
        </p:txBody>
      </p:sp>
      <p:sp>
        <p:nvSpPr>
          <p:cNvPr id="4" name="Slide Number Placeholder 3">
            <a:extLst>
              <a:ext uri="{FF2B5EF4-FFF2-40B4-BE49-F238E27FC236}">
                <a16:creationId xmlns:a16="http://schemas.microsoft.com/office/drawing/2014/main" id="{36AFD738-F802-4585-98B5-E89B5C9DE21C}"/>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0DEC7435-E10D-4D9E-8645-A36BC8913D4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A6864F9-08FF-45A5-8C46-12D7284B4A9C}"/>
              </a:ext>
            </a:extLst>
          </p:cNvPr>
          <p:cNvSpPr>
            <a:spLocks noGrp="1"/>
          </p:cNvSpPr>
          <p:nvPr>
            <p:ph type="dt" idx="15"/>
          </p:nvPr>
        </p:nvSpPr>
        <p:spPr/>
        <p:txBody>
          <a:bodyPr/>
          <a:lstStyle/>
          <a:p>
            <a:r>
              <a:rPr lang="en-US" dirty="0"/>
              <a:t>March 2021</a:t>
            </a:r>
            <a:endParaRPr lang="en-GB" dirty="0"/>
          </a:p>
        </p:txBody>
      </p:sp>
    </p:spTree>
    <p:extLst>
      <p:ext uri="{BB962C8B-B14F-4D97-AF65-F5344CB8AC3E}">
        <p14:creationId xmlns:p14="http://schemas.microsoft.com/office/powerpoint/2010/main" val="100885104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C5C3A7-526B-4152-8A7F-BC9636A70131}"/>
              </a:ext>
            </a:extLst>
          </p:cNvPr>
          <p:cNvSpPr>
            <a:spLocks noGrp="1"/>
          </p:cNvSpPr>
          <p:nvPr>
            <p:ph type="title"/>
          </p:nvPr>
        </p:nvSpPr>
        <p:spPr/>
        <p:txBody>
          <a:bodyPr/>
          <a:lstStyle/>
          <a:p>
            <a:r>
              <a:rPr lang="en-US" altLang="en-US" dirty="0">
                <a:highlight>
                  <a:srgbClr val="FFFF00"/>
                </a:highlight>
              </a:rPr>
              <a:t>Monday Joint Agenda (09:00-11:00)</a:t>
            </a:r>
            <a:endParaRPr lang="en-US" dirty="0">
              <a:highlight>
                <a:srgbClr val="FFFF00"/>
              </a:highlight>
            </a:endParaRPr>
          </a:p>
        </p:txBody>
      </p:sp>
      <p:sp>
        <p:nvSpPr>
          <p:cNvPr id="3" name="Content Placeholder 2">
            <a:extLst>
              <a:ext uri="{FF2B5EF4-FFF2-40B4-BE49-F238E27FC236}">
                <a16:creationId xmlns:a16="http://schemas.microsoft.com/office/drawing/2014/main" id="{49A6CCA4-296A-475E-8868-A1006DFAF806}"/>
              </a:ext>
            </a:extLst>
          </p:cNvPr>
          <p:cNvSpPr>
            <a:spLocks noGrp="1"/>
          </p:cNvSpPr>
          <p:nvPr>
            <p:ph idx="1"/>
          </p:nvPr>
        </p:nvSpPr>
        <p:spPr>
          <a:xfrm>
            <a:off x="685800" y="1751014"/>
            <a:ext cx="7770813" cy="4724400"/>
          </a:xfrm>
        </p:spPr>
        <p:txBody>
          <a:bodyPr/>
          <a:lstStyle/>
          <a:p>
            <a:pPr>
              <a:buFont typeface="Arial" panose="020B0604020202020204" pitchFamily="34" charset="0"/>
              <a:buChar char="•"/>
            </a:pPr>
            <a:r>
              <a:rPr lang="en-US" altLang="en-US" sz="1200" dirty="0"/>
              <a:t>Call meeting to order </a:t>
            </a:r>
          </a:p>
          <a:p>
            <a:pPr>
              <a:buFont typeface="Arial" panose="020B0604020202020204" pitchFamily="34" charset="0"/>
              <a:buChar char="•"/>
            </a:pPr>
            <a:r>
              <a:rPr lang="en-US" altLang="en-US" sz="1200" dirty="0"/>
              <a:t>IEEE-SA Policies and Procedure</a:t>
            </a:r>
          </a:p>
          <a:p>
            <a:pPr>
              <a:buFont typeface="Arial" panose="020B0604020202020204" pitchFamily="34" charset="0"/>
              <a:buChar char="•"/>
            </a:pPr>
            <a:r>
              <a:rPr lang="en-US" altLang="en-US" sz="1200" dirty="0"/>
              <a:t>Attendance reminder</a:t>
            </a:r>
          </a:p>
          <a:p>
            <a:pPr lvl="0">
              <a:buFont typeface="Arial" panose="020B0604020202020204" pitchFamily="34" charset="0"/>
              <a:buChar char="•"/>
            </a:pPr>
            <a:r>
              <a:rPr lang="en-US" sz="1200" dirty="0"/>
              <a:t>Announcements:</a:t>
            </a:r>
          </a:p>
          <a:p>
            <a:pPr lvl="1">
              <a:buFont typeface="Arial" panose="020B0604020202020204" pitchFamily="34" charset="0"/>
              <a:buChar char="•"/>
            </a:pPr>
            <a:r>
              <a:rPr lang="en-US" sz="1050" dirty="0"/>
              <a:t>TGbe Joint call of April 21</a:t>
            </a:r>
            <a:r>
              <a:rPr lang="en-US" sz="1050" baseline="30000" dirty="0"/>
              <a:t>st</a:t>
            </a:r>
            <a:r>
              <a:rPr lang="en-US" sz="1050" dirty="0"/>
              <a:t>, 2021 will be converted to Joint TGbe-802.1 TSN. Call for submissions to follow.</a:t>
            </a:r>
          </a:p>
          <a:p>
            <a:pPr lvl="0">
              <a:buFont typeface="Arial" panose="020B0604020202020204" pitchFamily="34" charset="0"/>
              <a:buChar char="•"/>
            </a:pPr>
            <a:r>
              <a:rPr lang="en-US" sz="1200" dirty="0"/>
              <a:t>Guidelines: </a:t>
            </a:r>
            <a:r>
              <a:rPr lang="en-GB" sz="1050" b="0" dirty="0">
                <a:hlinkClick r:id="rId2"/>
              </a:rPr>
              <a:t>1961r4</a:t>
            </a:r>
            <a:r>
              <a:rPr lang="en-GB" sz="1050" b="0" dirty="0"/>
              <a:t> Follow up on Release Guidelines-An Overview [Follow Up]-10’</a:t>
            </a:r>
            <a:endParaRPr lang="en-US" sz="1050" b="0" dirty="0"/>
          </a:p>
          <a:p>
            <a:pPr lvl="0">
              <a:buFont typeface="Arial" panose="020B0604020202020204" pitchFamily="34" charset="0"/>
              <a:buChar char="•"/>
            </a:pPr>
            <a:r>
              <a:rPr lang="en-US" sz="1200" dirty="0"/>
              <a:t>TGbe Editor Status Report/Updates [10’]</a:t>
            </a:r>
          </a:p>
          <a:p>
            <a:pPr lvl="1">
              <a:buFont typeface="Arial" panose="020B0604020202020204" pitchFamily="34" charset="0"/>
              <a:buChar char="•"/>
            </a:pPr>
            <a:r>
              <a:rPr lang="en-US" sz="1050" dirty="0">
                <a:hlinkClick r:id="rId3"/>
              </a:rPr>
              <a:t>19/1935r1</a:t>
            </a:r>
            <a:r>
              <a:rPr lang="en-US" sz="1050" dirty="0"/>
              <a:t> TGbe Editor's Report; </a:t>
            </a:r>
            <a:r>
              <a:rPr lang="en-US" sz="1050" dirty="0">
                <a:hlinkClick r:id="rId4"/>
              </a:rPr>
              <a:t>997r95</a:t>
            </a:r>
            <a:r>
              <a:rPr lang="en-US" sz="1050" dirty="0"/>
              <a:t> Volunteers &amp; Status; </a:t>
            </a:r>
            <a:r>
              <a:rPr lang="en-US" sz="1050" dirty="0">
                <a:hlinkClick r:id="rId5"/>
              </a:rPr>
              <a:t>20/1935r19</a:t>
            </a:r>
            <a:r>
              <a:rPr lang="en-US" sz="1050" dirty="0"/>
              <a:t> Comp. of SPs–Part 2; </a:t>
            </a:r>
            <a:r>
              <a:rPr lang="en-US" sz="1050" dirty="0">
                <a:hlinkClick r:id="rId6"/>
              </a:rPr>
              <a:t>1262r23</a:t>
            </a:r>
            <a:r>
              <a:rPr lang="en-US" sz="1050" dirty="0"/>
              <a:t> TGbe SFD; </a:t>
            </a:r>
          </a:p>
          <a:p>
            <a:pPr lvl="0">
              <a:buFont typeface="Arial" panose="020B0604020202020204" pitchFamily="34" charset="0"/>
              <a:buChar char="•"/>
            </a:pPr>
            <a:r>
              <a:rPr lang="en-GB" sz="1200" dirty="0"/>
              <a:t>CR/PDT Submissions</a:t>
            </a:r>
          </a:p>
          <a:p>
            <a:pPr lvl="1">
              <a:buFont typeface="Arial" panose="020B0604020202020204" pitchFamily="34" charset="0"/>
              <a:buChar char="•"/>
            </a:pPr>
            <a:r>
              <a:rPr lang="en-US" sz="1050" dirty="0">
                <a:solidFill>
                  <a:schemeClr val="tx1"/>
                </a:solidFill>
                <a:hlinkClick r:id="rId7"/>
              </a:rPr>
              <a:t>330r1</a:t>
            </a:r>
            <a:r>
              <a:rPr lang="en-US" sz="1050" dirty="0">
                <a:solidFill>
                  <a:schemeClr val="tx1"/>
                </a:solidFill>
              </a:rPr>
              <a:t> D0.3 CR for Section 10.6 and 10.23					Wook Bong Lee			[  8 CIDs-10’]</a:t>
            </a:r>
          </a:p>
          <a:p>
            <a:pPr lvl="1">
              <a:buFont typeface="Arial" panose="020B0604020202020204" pitchFamily="34" charset="0"/>
              <a:buChar char="•"/>
            </a:pPr>
            <a:r>
              <a:rPr lang="en-GB" sz="1050" dirty="0">
                <a:hlinkClick r:id="rId8"/>
              </a:rPr>
              <a:t>440r0</a:t>
            </a:r>
            <a:r>
              <a:rPr lang="en-GB" sz="1050" dirty="0"/>
              <a:t> PDT-EHT-PSR-based-SR						Ross Jian Yu				[10 ‘]</a:t>
            </a:r>
          </a:p>
          <a:p>
            <a:pPr>
              <a:buFont typeface="Arial" panose="020B0604020202020204" pitchFamily="34" charset="0"/>
              <a:buChar char="•"/>
            </a:pPr>
            <a:r>
              <a:rPr lang="en-GB" sz="1200" dirty="0"/>
              <a:t>Motions (during 2</a:t>
            </a:r>
            <a:r>
              <a:rPr lang="en-GB" sz="1200" baseline="30000" dirty="0"/>
              <a:t>nd</a:t>
            </a:r>
            <a:r>
              <a:rPr lang="en-GB" sz="1200" dirty="0"/>
              <a:t> half of meeting</a:t>
            </a:r>
            <a:r>
              <a:rPr lang="en-GB" sz="1200"/>
              <a:t>): </a:t>
            </a:r>
            <a:r>
              <a:rPr lang="en-GB" sz="1200">
                <a:hlinkClick r:id="rId9"/>
              </a:rPr>
              <a:t>1982r11</a:t>
            </a:r>
            <a:endParaRPr lang="en-GB" sz="1200" dirty="0"/>
          </a:p>
          <a:p>
            <a:pPr>
              <a:buFont typeface="Arial" panose="020B0604020202020204" pitchFamily="34" charset="0"/>
              <a:buChar char="•"/>
            </a:pPr>
            <a:r>
              <a:rPr lang="en-GB" sz="1200" dirty="0"/>
              <a:t>Technical Submissions</a:t>
            </a:r>
          </a:p>
          <a:p>
            <a:pPr lvl="1">
              <a:buFont typeface="Arial" panose="020B0604020202020204" pitchFamily="34" charset="0"/>
              <a:buChar char="•"/>
            </a:pPr>
            <a:r>
              <a:rPr lang="en-GB" sz="1050" dirty="0">
                <a:hlinkClick r:id="rId10"/>
              </a:rPr>
              <a:t>0095r5</a:t>
            </a:r>
            <a:r>
              <a:rPr lang="en-GB" sz="1050" dirty="0"/>
              <a:t> PHY-related agreements for SST					Sigurd Schelstraete		[SP-10’]</a:t>
            </a:r>
          </a:p>
          <a:p>
            <a:pPr lvl="1">
              <a:buFont typeface="Arial" panose="020B0604020202020204" pitchFamily="34" charset="0"/>
              <a:buChar char="•"/>
            </a:pPr>
            <a:r>
              <a:rPr lang="en-GB" sz="1050" dirty="0">
                <a:hlinkClick r:id="rId11"/>
              </a:rPr>
              <a:t>102r5</a:t>
            </a:r>
            <a:r>
              <a:rPr lang="en-GB" sz="1050" dirty="0"/>
              <a:t> Considerations on Caps. &amp; Op. Mode: MU-MIMO			Wook Bong Lee			[SP-10’]</a:t>
            </a:r>
          </a:p>
          <a:p>
            <a:pPr lvl="1">
              <a:buFont typeface="Arial" panose="020B0604020202020204" pitchFamily="34" charset="0"/>
              <a:buChar char="•"/>
            </a:pPr>
            <a:r>
              <a:rPr lang="en-GB" sz="1050" dirty="0">
                <a:hlinkClick r:id="rId12"/>
              </a:rPr>
              <a:t>265r0</a:t>
            </a:r>
            <a:r>
              <a:rPr lang="en-GB" sz="1050" dirty="0"/>
              <a:t> Further-discussion-for-BW-extension-of-</a:t>
            </a:r>
            <a:r>
              <a:rPr lang="en-GB" sz="1050" dirty="0" err="1"/>
              <a:t>eht</a:t>
            </a:r>
            <a:r>
              <a:rPr lang="en-GB" sz="1050" dirty="0"/>
              <a:t>-trigger-frame		Ming Gan			30’</a:t>
            </a:r>
          </a:p>
          <a:p>
            <a:pPr lvl="1">
              <a:buFont typeface="Arial" panose="020B0604020202020204" pitchFamily="34" charset="0"/>
              <a:buChar char="•"/>
            </a:pPr>
            <a:r>
              <a:rPr lang="en-GB" sz="1050" dirty="0">
                <a:hlinkClick r:id="rId13"/>
              </a:rPr>
              <a:t>1672r2</a:t>
            </a:r>
            <a:r>
              <a:rPr lang="en-GB" sz="1050" dirty="0"/>
              <a:t> UL Beamforming for TB PPDUs					Shimi Shilo			30’</a:t>
            </a:r>
          </a:p>
          <a:p>
            <a:pPr lvl="0">
              <a:buFont typeface="Arial" panose="020B0604020202020204" pitchFamily="34" charset="0"/>
              <a:buChar char="•"/>
            </a:pPr>
            <a:r>
              <a:rPr lang="en-GB" sz="1200" dirty="0"/>
              <a:t>AoB: </a:t>
            </a:r>
          </a:p>
          <a:p>
            <a:pPr lvl="0">
              <a:buFont typeface="Arial" panose="020B0604020202020204" pitchFamily="34" charset="0"/>
              <a:buChar char="•"/>
            </a:pPr>
            <a:r>
              <a:rPr lang="en-GB" sz="1200" dirty="0"/>
              <a:t>Adjourn</a:t>
            </a:r>
            <a:endParaRPr lang="en-US" sz="1200" dirty="0"/>
          </a:p>
          <a:p>
            <a:pPr>
              <a:buFont typeface="Arial" panose="020B0604020202020204" pitchFamily="34" charset="0"/>
              <a:buChar char="•"/>
            </a:pPr>
            <a:endParaRPr lang="en-US" sz="1400" dirty="0"/>
          </a:p>
        </p:txBody>
      </p:sp>
      <p:sp>
        <p:nvSpPr>
          <p:cNvPr id="4" name="Slide Number Placeholder 3">
            <a:extLst>
              <a:ext uri="{FF2B5EF4-FFF2-40B4-BE49-F238E27FC236}">
                <a16:creationId xmlns:a16="http://schemas.microsoft.com/office/drawing/2014/main" id="{36AFD738-F802-4585-98B5-E89B5C9DE21C}"/>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0DEC7435-E10D-4D9E-8645-A36BC8913D4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A6864F9-08FF-45A5-8C46-12D7284B4A9C}"/>
              </a:ext>
            </a:extLst>
          </p:cNvPr>
          <p:cNvSpPr>
            <a:spLocks noGrp="1"/>
          </p:cNvSpPr>
          <p:nvPr>
            <p:ph type="dt" idx="15"/>
          </p:nvPr>
        </p:nvSpPr>
        <p:spPr/>
        <p:txBody>
          <a:bodyPr/>
          <a:lstStyle/>
          <a:p>
            <a:r>
              <a:rPr lang="en-US" dirty="0"/>
              <a:t>March 2021</a:t>
            </a:r>
            <a:endParaRPr lang="en-GB" dirty="0"/>
          </a:p>
        </p:txBody>
      </p:sp>
    </p:spTree>
    <p:extLst>
      <p:ext uri="{BB962C8B-B14F-4D97-AF65-F5344CB8AC3E}">
        <p14:creationId xmlns:p14="http://schemas.microsoft.com/office/powerpoint/2010/main" val="171608228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46529-8606-4502-8C78-845CCDCA58E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AA3B5D18-A128-4C8A-9763-E97484452182}"/>
              </a:ext>
            </a:extLst>
          </p:cNvPr>
          <p:cNvSpPr>
            <a:spLocks noGrp="1"/>
          </p:cNvSpPr>
          <p:nvPr>
            <p:ph idx="1"/>
          </p:nvPr>
        </p:nvSpPr>
        <p:spPr/>
        <p:txBody>
          <a:bodyPr/>
          <a:lstStyle/>
          <a:p>
            <a:pPr marL="400050">
              <a:buFont typeface="Arial" panose="020B0604020202020204" pitchFamily="34" charset="0"/>
              <a:buChar char="•"/>
            </a:pPr>
            <a:r>
              <a:rPr lang="en-US" sz="2000" dirty="0"/>
              <a:t>TGbe webpage</a:t>
            </a:r>
          </a:p>
          <a:p>
            <a:pPr marL="800100" lvl="1" indent="-342900">
              <a:buFont typeface="Arial" panose="020B0604020202020204" pitchFamily="34" charset="0"/>
              <a:buChar char="•"/>
            </a:pPr>
            <a:r>
              <a:rPr lang="en-US" sz="1800" dirty="0">
                <a:hlinkClick r:id="rId2"/>
              </a:rPr>
              <a:t>http://www.ieee802.org/11/Reports/tgbe_update.htm</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PAR</a:t>
            </a:r>
          </a:p>
          <a:p>
            <a:pPr marL="800100" lvl="1" indent="-342900">
              <a:buFont typeface="Arial" panose="020B0604020202020204" pitchFamily="34" charset="0"/>
              <a:buChar char="•"/>
            </a:pPr>
            <a:r>
              <a:rPr lang="en-US" sz="1800" dirty="0">
                <a:hlinkClick r:id="rId3"/>
              </a:rPr>
              <a:t>https://development.standards.ieee.org/P1102800033/par</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CSD</a:t>
            </a:r>
          </a:p>
          <a:p>
            <a:pPr marL="800100" lvl="1" indent="-342900">
              <a:buFont typeface="Arial" panose="020B0604020202020204" pitchFamily="34" charset="0"/>
              <a:buChar char="•"/>
            </a:pPr>
            <a:r>
              <a:rPr lang="en-US" sz="1800" dirty="0">
                <a:hlinkClick r:id="rId4"/>
              </a:rPr>
              <a:t>https://mentor.ieee.org/802-ec/dcn/19/ec-19-0063-00-ACSD-p802-11be.docx</a:t>
            </a:r>
            <a:endParaRPr lang="en-US" sz="1800" dirty="0"/>
          </a:p>
          <a:p>
            <a:pPr marL="800100" lvl="1" indent="-342900">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9845EE16-6543-4DB2-829A-B6A6E8D777DE}"/>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7BB7400A-B03D-4052-B272-099D56461E76}"/>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247ADCDE-7164-400D-8B27-4BAED4FE7810}"/>
              </a:ext>
            </a:extLst>
          </p:cNvPr>
          <p:cNvSpPr>
            <a:spLocks noGrp="1"/>
          </p:cNvSpPr>
          <p:nvPr>
            <p:ph type="dt" idx="15"/>
          </p:nvPr>
        </p:nvSpPr>
        <p:spPr>
          <a:xfrm>
            <a:off x="696912" y="333375"/>
            <a:ext cx="2303451" cy="273050"/>
          </a:xfrm>
        </p:spPr>
        <p:txBody>
          <a:bodyPr/>
          <a:lstStyle/>
          <a:p>
            <a:r>
              <a:rPr lang="en-US" dirty="0"/>
              <a:t>March 2021</a:t>
            </a:r>
            <a:endParaRPr lang="en-GB" dirty="0"/>
          </a:p>
        </p:txBody>
      </p:sp>
    </p:spTree>
    <p:extLst>
      <p:ext uri="{BB962C8B-B14F-4D97-AF65-F5344CB8AC3E}">
        <p14:creationId xmlns:p14="http://schemas.microsoft.com/office/powerpoint/2010/main" val="16779696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696912" y="333375"/>
            <a:ext cx="2303451" cy="273050"/>
          </a:xfrm>
        </p:spPr>
        <p:txBody>
          <a:bodyPr/>
          <a:lstStyle/>
          <a:p>
            <a:r>
              <a:rPr lang="en-US" dirty="0"/>
              <a:t>March 2021</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343400"/>
          </a:xfrm>
        </p:spPr>
        <p:txBody>
          <a:bodyPr/>
          <a:lstStyle/>
          <a:p>
            <a:pPr marL="400050">
              <a:buFont typeface="Arial" panose="020B0604020202020204" pitchFamily="34" charset="0"/>
              <a:buChar char="•"/>
            </a:pPr>
            <a:r>
              <a:rPr lang="en-GB" sz="1800" dirty="0"/>
              <a:t>Please ensure that the following information is listed correctly when joining the call:</a:t>
            </a:r>
            <a:endParaRPr lang="en-US" sz="1800" dirty="0"/>
          </a:p>
          <a:p>
            <a:pPr marL="800100" lvl="1">
              <a:buFont typeface="Arial" panose="020B0604020202020204" pitchFamily="34" charset="0"/>
              <a:buChar char="•"/>
            </a:pPr>
            <a:r>
              <a:rPr lang="en-GB" sz="1600" dirty="0"/>
              <a:t>"[voter status] First Name Last Name (Affiliation)"</a:t>
            </a:r>
            <a:endParaRPr lang="en-US" sz="1600" dirty="0"/>
          </a:p>
          <a:p>
            <a:pPr lvl="2"/>
            <a:endParaRPr lang="en-US" altLang="en-US" sz="1400" dirty="0"/>
          </a:p>
          <a:p>
            <a:pPr>
              <a:buFont typeface="Arial" panose="020B0604020202020204" pitchFamily="34" charset="0"/>
              <a:buChar char="•"/>
            </a:pPr>
            <a:r>
              <a:rPr lang="en-US" altLang="en-US" sz="1800" dirty="0"/>
              <a:t>If you plan to make a submission be sure it does not contain company logos or advertising</a:t>
            </a:r>
          </a:p>
          <a:p>
            <a:pPr marL="800100" lvl="1" indent="-342900">
              <a:buFont typeface="Arial" panose="020B0604020202020204" pitchFamily="34" charset="0"/>
              <a:buChar char="•"/>
            </a:pPr>
            <a:r>
              <a:rPr lang="en-US" altLang="en-US" sz="1600" dirty="0"/>
              <a:t>Upload submission: </a:t>
            </a:r>
            <a:r>
              <a:rPr lang="en-US" altLang="en-US" sz="1600" dirty="0">
                <a:hlinkClick r:id="rId3"/>
              </a:rPr>
              <a:t>http://mentor.ieee.org</a:t>
            </a:r>
            <a:r>
              <a:rPr lang="en-US" altLang="en-US" sz="1600" dirty="0"/>
              <a:t> in “TGbe” group</a:t>
            </a:r>
          </a:p>
          <a:p>
            <a:pPr lvl="2"/>
            <a:endParaRPr lang="en-US" altLang="en-US" sz="1400" dirty="0"/>
          </a:p>
          <a:p>
            <a:pPr>
              <a:buFont typeface="Arial" panose="020B0604020202020204" pitchFamily="34" charset="0"/>
              <a:buChar char="•"/>
            </a:pPr>
            <a:r>
              <a:rPr lang="en-US" altLang="en-US" sz="1800" dirty="0"/>
              <a:t>Questions on Voting status, Ballot pool, Access to Reflector, Documentation,  member’</a:t>
            </a:r>
            <a:r>
              <a:rPr lang="en-US" altLang="ja-JP" sz="1800" dirty="0"/>
              <a:t>s area</a:t>
            </a:r>
          </a:p>
          <a:p>
            <a:pPr lvl="1">
              <a:buFont typeface="Arial" panose="020B0604020202020204" pitchFamily="34" charset="0"/>
              <a:buChar char="•"/>
            </a:pPr>
            <a:r>
              <a:rPr lang="en-US" altLang="en-US" sz="1600" dirty="0"/>
              <a:t>Please e-mail Jon Rosdahl –  </a:t>
            </a:r>
            <a:r>
              <a:rPr lang="en-US" altLang="en-US" sz="1600" dirty="0">
                <a:hlinkClick r:id="rId4"/>
              </a:rPr>
              <a:t>jrosdahl@ieee.org</a:t>
            </a:r>
            <a:endParaRPr lang="en-US" altLang="en-US" sz="1600" dirty="0"/>
          </a:p>
          <a:p>
            <a:pPr lvl="2"/>
            <a:endParaRPr lang="en-US" altLang="en-US" sz="1400" dirty="0"/>
          </a:p>
          <a:p>
            <a:pPr>
              <a:buFont typeface="Arial" panose="020B0604020202020204" pitchFamily="34" charset="0"/>
              <a:buChar char="•"/>
            </a:pPr>
            <a:r>
              <a:rPr lang="en-US" altLang="en-US" sz="1800" dirty="0"/>
              <a:t>Keep your microphone on mute unless you plan to speak during the conference call</a:t>
            </a:r>
          </a:p>
          <a:p>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733EE7F5-4D25-4915-8021-FD9EE23E2C32}"/>
              </a:ext>
            </a:extLst>
          </p:cNvPr>
          <p:cNvSpPr>
            <a:spLocks noGrp="1"/>
          </p:cNvSpPr>
          <p:nvPr>
            <p:ph type="dt" idx="15"/>
          </p:nvPr>
        </p:nvSpPr>
        <p:spPr/>
        <p:txBody>
          <a:bodyPr/>
          <a:lstStyle/>
          <a:p>
            <a:r>
              <a:rPr lang="en-US" dirty="0"/>
              <a:t>February 2021</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7C291-90A3-4D15-9C06-A46352662972}"/>
              </a:ext>
            </a:extLst>
          </p:cNvPr>
          <p:cNvSpPr>
            <a:spLocks noGrp="1"/>
          </p:cNvSpPr>
          <p:nvPr>
            <p:ph type="title"/>
          </p:nvPr>
        </p:nvSpPr>
        <p:spPr/>
        <p:txBody>
          <a:bodyPr/>
          <a:lstStyle/>
          <a:p>
            <a:r>
              <a:rPr lang="en-US" dirty="0"/>
              <a:t>Attendance Reminder</a:t>
            </a:r>
          </a:p>
        </p:txBody>
      </p:sp>
      <p:sp>
        <p:nvSpPr>
          <p:cNvPr id="3" name="Content Placeholder 2">
            <a:extLst>
              <a:ext uri="{FF2B5EF4-FFF2-40B4-BE49-F238E27FC236}">
                <a16:creationId xmlns:a16="http://schemas.microsoft.com/office/drawing/2014/main" id="{3EF9BE80-D462-4B64-8448-3B553445EDCF}"/>
              </a:ext>
            </a:extLst>
          </p:cNvPr>
          <p:cNvSpPr>
            <a:spLocks noGrp="1"/>
          </p:cNvSpPr>
          <p:nvPr>
            <p:ph idx="1"/>
          </p:nvPr>
        </p:nvSpPr>
        <p:spPr>
          <a:xfrm>
            <a:off x="685800" y="1981200"/>
            <a:ext cx="7770813" cy="4494213"/>
          </a:xfrm>
        </p:spPr>
        <p:txBody>
          <a:bodyPr/>
          <a:lstStyle/>
          <a:p>
            <a:pPr marL="400050">
              <a:buFont typeface="Arial" panose="020B0604020202020204" pitchFamily="34" charset="0"/>
              <a:buChar char="•"/>
            </a:pPr>
            <a:r>
              <a:rPr lang="en-GB" sz="1600" dirty="0"/>
              <a:t>Participation slide: </a:t>
            </a:r>
            <a:r>
              <a:rPr lang="en-US" sz="1600" dirty="0">
                <a:hlinkClick r:id="rId2"/>
              </a:rPr>
              <a:t>https://mentor.ieee.org/802-ec/dcn/16/ec-16-0180-05-00EC-ieee-802-participation-slide.pptx</a:t>
            </a:r>
            <a:endParaRPr lang="en-US" sz="1600" dirty="0"/>
          </a:p>
          <a:p>
            <a:pPr marL="400050">
              <a:buFont typeface="Arial" panose="020B0604020202020204" pitchFamily="34" charset="0"/>
              <a:buChar char="•"/>
            </a:pPr>
            <a:r>
              <a:rPr lang="en-GB" sz="1600" dirty="0"/>
              <a:t>Please record your attendance during the conference call by using the IMAT system: </a:t>
            </a:r>
            <a:endParaRPr lang="en-US" sz="1600" dirty="0"/>
          </a:p>
          <a:p>
            <a:pPr marL="800100" lvl="1">
              <a:buFont typeface="Arial" panose="020B0604020202020204" pitchFamily="34" charset="0"/>
              <a:buChar char="•"/>
            </a:pPr>
            <a:r>
              <a:rPr lang="en-GB" sz="1400" dirty="0"/>
              <a:t>1) login to </a:t>
            </a:r>
            <a:r>
              <a:rPr lang="en-GB" sz="1400" dirty="0" err="1">
                <a:hlinkClick r:id="rId3"/>
              </a:rPr>
              <a:t>imat</a:t>
            </a:r>
            <a:r>
              <a:rPr lang="en-GB" sz="1400" dirty="0"/>
              <a:t>, 2) select “802.11 Electronic Interim” entry, 3) select “C/LM/WG802.11 Attendance” entry, 4) click “TGbe &lt;MAC/PHY/Joint&gt; conference call that you are attending.</a:t>
            </a:r>
            <a:endParaRPr lang="en-US" sz="1400" dirty="0"/>
          </a:p>
          <a:p>
            <a:pPr marL="400050">
              <a:buFont typeface="Arial" panose="020B0604020202020204" pitchFamily="34" charset="0"/>
              <a:buChar char="•"/>
            </a:pPr>
            <a:r>
              <a:rPr lang="en-GB" sz="1600" dirty="0"/>
              <a:t>If you are unable to record the attendance via </a:t>
            </a:r>
            <a:r>
              <a:rPr lang="en-GB" sz="1600" dirty="0">
                <a:hlinkClick r:id="rId3"/>
              </a:rPr>
              <a:t>IMAT</a:t>
            </a:r>
            <a:r>
              <a:rPr lang="en-GB" sz="1600" dirty="0"/>
              <a:t> then please send an e-mail to:</a:t>
            </a:r>
          </a:p>
          <a:p>
            <a:pPr marL="800100" lvl="1">
              <a:buFont typeface="Arial" panose="020B0604020202020204" pitchFamily="34" charset="0"/>
              <a:buChar char="•"/>
            </a:pPr>
            <a:r>
              <a:rPr lang="en-GB" sz="1200" b="1" dirty="0"/>
              <a:t>Joint: </a:t>
            </a:r>
            <a:r>
              <a:rPr lang="en-GB" sz="1200" dirty="0"/>
              <a:t>Dennis Sundman (</a:t>
            </a:r>
            <a:r>
              <a:rPr lang="en-GB" sz="1200" dirty="0">
                <a:hlinkClick r:id="rId4"/>
              </a:rPr>
              <a:t>dennis.sundman@ericsson.com</a:t>
            </a:r>
            <a:r>
              <a:rPr lang="en-GB" sz="1200" dirty="0"/>
              <a:t>) &amp; Alfred Asterjadhi (</a:t>
            </a:r>
            <a:r>
              <a:rPr lang="en-GB" sz="1200" dirty="0">
                <a:hlinkClick r:id="rId5"/>
              </a:rPr>
              <a:t>aasterja@qti.qualcomm.com</a:t>
            </a:r>
            <a:r>
              <a:rPr lang="en-GB" sz="1200" dirty="0"/>
              <a:t>)</a:t>
            </a:r>
          </a:p>
          <a:p>
            <a:pPr marL="800100" lvl="1">
              <a:buFont typeface="Arial" panose="020B0604020202020204" pitchFamily="34" charset="0"/>
              <a:buChar char="•"/>
            </a:pPr>
            <a:r>
              <a:rPr lang="en-GB" sz="1200" b="1" dirty="0"/>
              <a:t>PHY: </a:t>
            </a:r>
            <a:r>
              <a:rPr lang="en-GB" sz="1200" dirty="0"/>
              <a:t>Sigurd Schelstraete (</a:t>
            </a:r>
            <a:r>
              <a:rPr lang="en-GB" sz="1200" dirty="0">
                <a:hlinkClick r:id="rId6"/>
              </a:rPr>
              <a:t>sschelstraete@quantenna.com</a:t>
            </a:r>
            <a:r>
              <a:rPr lang="en-GB" sz="1200" dirty="0"/>
              <a:t>) &amp; Tianyu Wu (</a:t>
            </a:r>
            <a:r>
              <a:rPr lang="en-GB" sz="1200" dirty="0">
                <a:hlinkClick r:id="rId7"/>
              </a:rPr>
              <a:t>tianyu@apple.com</a:t>
            </a:r>
            <a:r>
              <a:rPr lang="en-GB" sz="1200" dirty="0"/>
              <a:t>) </a:t>
            </a:r>
          </a:p>
          <a:p>
            <a:pPr marL="800100" lvl="1">
              <a:buFont typeface="Arial" panose="020B0604020202020204" pitchFamily="34" charset="0"/>
              <a:buChar char="•"/>
            </a:pPr>
            <a:r>
              <a:rPr lang="en-GB" sz="1200" b="1" dirty="0"/>
              <a:t>MAC:</a:t>
            </a:r>
            <a:r>
              <a:rPr lang="en-GB" sz="1200" dirty="0"/>
              <a:t> Liwen Chu (</a:t>
            </a:r>
            <a:r>
              <a:rPr lang="en-GB" sz="1200" dirty="0">
                <a:hlinkClick r:id="rId8"/>
              </a:rPr>
              <a:t>liwen.chu@nxp.com</a:t>
            </a:r>
            <a:r>
              <a:rPr lang="en-GB" sz="1200" dirty="0"/>
              <a:t>) &amp; Jeongki Kim (</a:t>
            </a:r>
            <a:r>
              <a:rPr lang="en-GB" sz="1200" dirty="0">
                <a:hlinkClick r:id="rId9"/>
              </a:rPr>
              <a:t>jeongki.kim@lge.com</a:t>
            </a:r>
            <a:r>
              <a:rPr lang="en-GB" sz="1200" dirty="0"/>
              <a:t>)</a:t>
            </a:r>
            <a:endParaRPr lang="en-US" sz="1200" dirty="0"/>
          </a:p>
          <a:p>
            <a:pPr marL="400050">
              <a:buFont typeface="Arial" panose="020B0604020202020204" pitchFamily="34" charset="0"/>
              <a:buChar char="•"/>
            </a:pPr>
            <a:r>
              <a:rPr lang="en-GB" sz="1800" dirty="0"/>
              <a:t>Please ensure that the following information is listed correctly when joining the call:</a:t>
            </a:r>
            <a:endParaRPr lang="en-US" sz="1800" dirty="0"/>
          </a:p>
          <a:p>
            <a:pPr marL="800100" lvl="1">
              <a:buFont typeface="Arial" panose="020B0604020202020204" pitchFamily="34" charset="0"/>
              <a:buChar char="•"/>
            </a:pPr>
            <a:r>
              <a:rPr lang="en-GB" sz="1400" dirty="0"/>
              <a:t>"[voter status] First Name Last Name (Affiliation)"</a:t>
            </a:r>
            <a:endParaRPr lang="en-US" sz="1400" dirty="0"/>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E9186FFB-FB5B-4923-BD4C-E8D0478B97F0}"/>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129539AA-C575-4B64-A153-B33835CC5C6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FCA6EDD1-4720-45B9-8B18-08C7AF47C492}"/>
              </a:ext>
            </a:extLst>
          </p:cNvPr>
          <p:cNvSpPr>
            <a:spLocks noGrp="1"/>
          </p:cNvSpPr>
          <p:nvPr>
            <p:ph type="dt" idx="15"/>
          </p:nvPr>
        </p:nvSpPr>
        <p:spPr/>
        <p:txBody>
          <a:bodyPr/>
          <a:lstStyle/>
          <a:p>
            <a:r>
              <a:rPr lang="en-US" dirty="0"/>
              <a:t>March 2021</a:t>
            </a:r>
            <a:endParaRPr lang="en-GB" dirty="0"/>
          </a:p>
        </p:txBody>
      </p:sp>
    </p:spTree>
    <p:extLst>
      <p:ext uri="{BB962C8B-B14F-4D97-AF65-F5344CB8AC3E}">
        <p14:creationId xmlns:p14="http://schemas.microsoft.com/office/powerpoint/2010/main" val="19084710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0A0F1EBF-63A8-4C75-8DB7-0D8CD44D0896}"/>
              </a:ext>
            </a:extLst>
          </p:cNvPr>
          <p:cNvSpPr>
            <a:spLocks noGrp="1"/>
          </p:cNvSpPr>
          <p:nvPr>
            <p:ph type="dt" idx="15"/>
          </p:nvPr>
        </p:nvSpPr>
        <p:spPr>
          <a:xfrm>
            <a:off x="696912" y="333375"/>
            <a:ext cx="2303451" cy="273050"/>
          </a:xfrm>
        </p:spPr>
        <p:txBody>
          <a:bodyPr/>
          <a:lstStyle/>
          <a:p>
            <a:r>
              <a:rPr lang="en-US" dirty="0"/>
              <a:t>March 2021</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696912" y="333375"/>
            <a:ext cx="2303451" cy="273050"/>
          </a:xfrm>
        </p:spPr>
        <p:txBody>
          <a:bodyPr/>
          <a:lstStyle/>
          <a:p>
            <a:r>
              <a:rPr lang="en-US" dirty="0"/>
              <a:t>March 2021</a:t>
            </a:r>
            <a:endParaRPr lang="en-GB" dirty="0"/>
          </a:p>
        </p:txBody>
      </p:sp>
    </p:spTree>
    <p:extLst>
      <p:ext uri="{BB962C8B-B14F-4D97-AF65-F5344CB8AC3E}">
        <p14:creationId xmlns:p14="http://schemas.microsoft.com/office/powerpoint/2010/main" val="29271778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696912" y="333375"/>
            <a:ext cx="2303451" cy="273050"/>
          </a:xfrm>
        </p:spPr>
        <p:txBody>
          <a:bodyPr/>
          <a:lstStyle/>
          <a:p>
            <a:r>
              <a:rPr lang="en-US" dirty="0"/>
              <a:t>March 2021</a:t>
            </a:r>
            <a:endParaRPr lang="en-GB" dirty="0"/>
          </a:p>
        </p:txBody>
      </p:sp>
    </p:spTree>
    <p:extLst>
      <p:ext uri="{BB962C8B-B14F-4D97-AF65-F5344CB8AC3E}">
        <p14:creationId xmlns:p14="http://schemas.microsoft.com/office/powerpoint/2010/main" val="42776009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March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696912" y="333375"/>
            <a:ext cx="2303451" cy="273050"/>
          </a:xfrm>
        </p:spPr>
        <p:txBody>
          <a:bodyPr/>
          <a:lstStyle/>
          <a:p>
            <a:r>
              <a:rPr lang="en-US" dirty="0"/>
              <a:t>March 2021</a:t>
            </a:r>
            <a:endParaRPr lang="en-GB" dirty="0"/>
          </a:p>
        </p:txBody>
      </p:sp>
    </p:spTree>
    <p:extLst>
      <p:ext uri="{BB962C8B-B14F-4D97-AF65-F5344CB8AC3E}">
        <p14:creationId xmlns:p14="http://schemas.microsoft.com/office/powerpoint/2010/main" val="2436815634"/>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67425</TotalTime>
  <Words>3494</Words>
  <Application>Microsoft Office PowerPoint</Application>
  <PresentationFormat>On-screen Show (4:3)</PresentationFormat>
  <Paragraphs>360</Paragraphs>
  <Slides>24</Slides>
  <Notes>4</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24</vt:i4>
      </vt:variant>
    </vt:vector>
  </HeadingPairs>
  <TitlesOfParts>
    <vt:vector size="31" baseType="lpstr">
      <vt:lpstr>Arial</vt:lpstr>
      <vt:lpstr>Arial Black</vt:lpstr>
      <vt:lpstr>Calibri</vt:lpstr>
      <vt:lpstr>Monotype Sorts</vt:lpstr>
      <vt:lpstr>Times New Roman</vt:lpstr>
      <vt:lpstr>Office Theme</vt:lpstr>
      <vt:lpstr>Document</vt:lpstr>
      <vt:lpstr>TGbe March 2021 Meeting Agenda</vt:lpstr>
      <vt:lpstr>IEEE 802.11 TGbe: Enhancements for Extremely High Throughput (EHT) WLAN Task Group</vt:lpstr>
      <vt:lpstr>Meeting Protocol</vt:lpstr>
      <vt:lpstr>Attendance, Voting &amp; Document Status</vt:lpstr>
      <vt:lpstr>Attendance Reminder</vt:lpstr>
      <vt:lpstr>Patent Policy</vt:lpstr>
      <vt:lpstr>Participants have a duty to inform the IEEE</vt:lpstr>
      <vt:lpstr>Ways to inform IEEE</vt:lpstr>
      <vt:lpstr>Other guidelines for IEEE WG meetings</vt:lpstr>
      <vt:lpstr>Patent-related information</vt:lpstr>
      <vt:lpstr>Participation in IEEE 802 Meetings</vt:lpstr>
      <vt:lpstr>Copyright Policy</vt:lpstr>
      <vt:lpstr>IEEE SA Copyright Policy</vt:lpstr>
      <vt:lpstr>IEEE SA Copyright Policy</vt:lpstr>
      <vt:lpstr>Agenda Items for the Week</vt:lpstr>
      <vt:lpstr>Agenda Overview</vt:lpstr>
      <vt:lpstr>Monday PHY Agenda (19:00-21:00)</vt:lpstr>
      <vt:lpstr>Monday PHY Agenda (19:00-21:00)-Cont.</vt:lpstr>
      <vt:lpstr>Monday MAC Agenda (19:00-21:00)</vt:lpstr>
      <vt:lpstr>Wednesday Joint Agenda (09:00-11:00)</vt:lpstr>
      <vt:lpstr>Thursday PHY Agenda (09:00-11:00)</vt:lpstr>
      <vt:lpstr>Thursday MAC Agenda (09:00-11:00)</vt:lpstr>
      <vt:lpstr>Monday Joint Agenda (09:00-11:00)</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TGbe Meeting Agenda</dc:title>
  <dc:creator>Alfred Asterjadhi</dc:creator>
  <cp:lastModifiedBy>Alfred Aster</cp:lastModifiedBy>
  <cp:revision>1313</cp:revision>
  <cp:lastPrinted>1601-01-01T00:00:00Z</cp:lastPrinted>
  <dcterms:created xsi:type="dcterms:W3CDTF">2017-01-26T15:28:16Z</dcterms:created>
  <dcterms:modified xsi:type="dcterms:W3CDTF">2021-03-12T18:02:08Z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