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334" r:id="rId20"/>
    <p:sldId id="366"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92" d="100"/>
          <a:sy n="92" d="100"/>
        </p:scale>
        <p:origin x="1182" y="7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802.11-21/0195r1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122-03-00be-802-11be-architecture-association-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00-00-00be-11be-architecture-discuss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240-00-00be-how-many-macs-and-spacetime-in-reference-models.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0/11-20-1166-04-00bd-ngv-11bd-architecture-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2021-03-05</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42"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8 Mar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8 Mar 13:30 ET,   10 Mar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t>Annex G way forward (including, especially, for </a:t>
            </a:r>
            <a:r>
              <a:rPr lang="en-US" sz="2400" dirty="0" err="1"/>
              <a:t>TGbe</a:t>
            </a:r>
            <a:r>
              <a:rPr lang="en-US" sz="2400" dirty="0"/>
              <a:t> and </a:t>
            </a:r>
            <a:r>
              <a:rPr lang="en-US" sz="2400" dirty="0" err="1"/>
              <a:t>REVme’s</a:t>
            </a:r>
            <a:r>
              <a:rPr lang="en-US" sz="2400" dirty="0"/>
              <a:t> integration of 11ax)</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Mar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Annex G way forward (including, especially, for </a:t>
            </a:r>
            <a:r>
              <a:rPr lang="en-US" sz="2400" dirty="0" err="1"/>
              <a:t>REVbe</a:t>
            </a:r>
            <a:r>
              <a:rPr lang="en-US" sz="2400" dirty="0"/>
              <a:t>)</a:t>
            </a:r>
          </a:p>
          <a:p>
            <a:pPr lvl="1" eaLnBrk="1" hangingPunct="1">
              <a:lnSpc>
                <a:spcPct val="90000"/>
              </a:lnSpc>
              <a:spcBef>
                <a:spcPts val="300"/>
              </a:spcBef>
              <a:spcAft>
                <a:spcPts val="600"/>
              </a:spcAft>
              <a:defRPr/>
            </a:pPr>
            <a:r>
              <a:rPr lang="en-US" sz="2400" dirty="0"/>
              <a:t>Other topic(s)?  (See next slide)</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January plenary</a:t>
            </a:r>
          </a:p>
          <a:p>
            <a:pPr lvl="1" eaLnBrk="1" hangingPunct="1">
              <a:lnSpc>
                <a:spcPct val="90000"/>
              </a:lnSpc>
              <a:spcBef>
                <a:spcPts val="300"/>
              </a:spcBef>
              <a:defRPr/>
            </a:pPr>
            <a:r>
              <a:rPr lang="en-US" sz="2400" dirty="0">
                <a:solidFill>
                  <a:srgbClr val="000000"/>
                </a:solidFill>
              </a:rPr>
              <a:t>11-21/0158:</a:t>
            </a:r>
          </a:p>
          <a:p>
            <a:pPr marL="400050" lvl="1" indent="0" eaLnBrk="1" hangingPunct="1">
              <a:lnSpc>
                <a:spcPct val="90000"/>
              </a:lnSpc>
              <a:spcBef>
                <a:spcPts val="300"/>
              </a:spcBef>
              <a:buNone/>
              <a:defRPr/>
            </a:pPr>
            <a:r>
              <a:rPr lang="en-US" sz="2400" dirty="0">
                <a:solidFill>
                  <a:srgbClr val="000000"/>
                </a:solidFill>
              </a:rPr>
              <a:t>February/March telecons:</a:t>
            </a:r>
          </a:p>
          <a:p>
            <a:pPr lvl="1" eaLnBrk="1" hangingPunct="1">
              <a:lnSpc>
                <a:spcPct val="90000"/>
              </a:lnSpc>
              <a:spcBef>
                <a:spcPts val="300"/>
              </a:spcBef>
              <a:defRPr/>
            </a:pPr>
            <a:r>
              <a:rPr lang="en-US" dirty="0">
                <a:solidFill>
                  <a:srgbClr val="000000"/>
                </a:solidFill>
              </a:rPr>
              <a:t>Feb 1</a:t>
            </a:r>
          </a:p>
          <a:p>
            <a:pPr lvl="1" eaLnBrk="1" hangingPunct="1">
              <a:lnSpc>
                <a:spcPct val="90000"/>
              </a:lnSpc>
              <a:spcBef>
                <a:spcPts val="300"/>
              </a:spcBef>
              <a:defRPr/>
            </a:pPr>
            <a:r>
              <a:rPr lang="en-US" dirty="0">
                <a:solidFill>
                  <a:srgbClr val="000000"/>
                </a:solidFill>
              </a:rPr>
              <a:t>Feb 8</a:t>
            </a:r>
          </a:p>
          <a:p>
            <a:pPr lvl="1" eaLnBrk="1" hangingPunct="1">
              <a:lnSpc>
                <a:spcPct val="90000"/>
              </a:lnSpc>
              <a:spcBef>
                <a:spcPts val="300"/>
              </a:spcBef>
              <a:defRPr/>
            </a:pPr>
            <a:r>
              <a:rPr lang="en-US" dirty="0">
                <a:solidFill>
                  <a:srgbClr val="000000"/>
                </a:solidFill>
              </a:rPr>
              <a:t>Feb 22</a:t>
            </a:r>
          </a:p>
          <a:p>
            <a:pPr lvl="1" eaLnBrk="1" hangingPunct="1">
              <a:lnSpc>
                <a:spcPct val="90000"/>
              </a:lnSpc>
              <a:spcBef>
                <a:spcPts val="300"/>
              </a:spcBef>
              <a:defRPr/>
            </a:pPr>
            <a:r>
              <a:rPr lang="en-US" dirty="0">
                <a:solidFill>
                  <a:srgbClr val="000000"/>
                </a:solidFill>
              </a:rPr>
              <a:t>Mar 1</a:t>
            </a:r>
            <a:endParaRPr lang="en-US" b="1" dirty="0"/>
          </a:p>
          <a:p>
            <a:pPr marL="457200" indent="-457200">
              <a:lnSpc>
                <a:spcPct val="90000"/>
              </a:lnSpc>
              <a:spcBef>
                <a:spcPts val="0"/>
              </a:spcBef>
              <a:spcAft>
                <a:spcPts val="600"/>
              </a:spcAft>
              <a:buFont typeface="Arial" panose="020B0604020202020204" pitchFamily="34" charset="0"/>
              <a:buChar char="•"/>
              <a:defRPr/>
            </a:pP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sz="2000" dirty="0"/>
              <a:t>(Wed) 11-21/316 – Duncan Ho, Mike Montemurro</a:t>
            </a:r>
          </a:p>
          <a:p>
            <a:pPr marL="685800" lvl="2" indent="-342900" eaLnBrk="1" hangingPunct="1">
              <a:lnSpc>
                <a:spcPct val="90000"/>
              </a:lnSpc>
              <a:spcBef>
                <a:spcPts val="300"/>
              </a:spcBef>
              <a:buFont typeface="Arial" pitchFamily="34" charset="0"/>
              <a:buChar char="•"/>
              <a:defRPr/>
            </a:pPr>
            <a:r>
              <a:rPr lang="en-US" sz="2000" dirty="0"/>
              <a:t>11-20/1639 – Mark Hamilton</a:t>
            </a:r>
          </a:p>
          <a:p>
            <a:pPr marL="685800" lvl="2" indent="-342900" eaLnBrk="1" hangingPunct="1">
              <a:lnSpc>
                <a:spcPct val="90000"/>
              </a:lnSpc>
              <a:spcBef>
                <a:spcPts val="300"/>
              </a:spcBef>
              <a:buFont typeface="Arial" pitchFamily="34" charset="0"/>
              <a:buChar char="•"/>
              <a:defRPr/>
            </a:pPr>
            <a:endParaRPr lang="en-US" sz="2000" dirty="0"/>
          </a:p>
          <a:p>
            <a:pPr marL="685800" lvl="2"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dirty="0">
                <a:solidFill>
                  <a:srgbClr val="000000"/>
                </a:solidFill>
              </a:rPr>
              <a:t>Annex G way forward</a:t>
            </a:r>
          </a:p>
          <a:p>
            <a:pPr marL="0" indent="-400050" eaLnBrk="1" hangingPunct="1">
              <a:lnSpc>
                <a:spcPct val="90000"/>
              </a:lnSpc>
              <a:spcBef>
                <a:spcPts val="300"/>
              </a:spcBef>
              <a:buFont typeface="Arial" pitchFamily="34" charset="0"/>
              <a:buChar char="•"/>
              <a:defRPr/>
            </a:pPr>
            <a:r>
              <a:rPr lang="en-US" sz="2000" b="0" dirty="0">
                <a:solidFill>
                  <a:srgbClr val="000000"/>
                </a:solidFill>
              </a:rPr>
              <a:t>(in </a:t>
            </a:r>
            <a:r>
              <a:rPr lang="en-US" sz="2000" b="0" dirty="0" err="1">
                <a:solidFill>
                  <a:srgbClr val="000000"/>
                </a:solidFill>
              </a:rPr>
              <a:t>REVmd</a:t>
            </a:r>
            <a:r>
              <a:rPr lang="en-US" sz="2000" b="0" dirty="0">
                <a:solidFill>
                  <a:srgbClr val="000000"/>
                </a:solidFill>
              </a:rPr>
              <a:t>) 11-17/1261 – Graham Smith</a:t>
            </a:r>
          </a:p>
          <a:p>
            <a:pPr marL="0" indent="-400050" eaLnBrk="1" hangingPunct="1">
              <a:lnSpc>
                <a:spcPct val="90000"/>
              </a:lnSpc>
              <a:spcBef>
                <a:spcPts val="300"/>
              </a:spcBef>
              <a:buFont typeface="Arial" pitchFamily="34" charset="0"/>
              <a:buChar char="•"/>
              <a:defRPr/>
            </a:pPr>
            <a:r>
              <a:rPr lang="en-US" sz="2000" b="0" dirty="0"/>
              <a:t>Straw Polls (and discussion) in Sept 2019, see 11-19/1513</a:t>
            </a:r>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2021, Plenary Session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de-DE" sz="1600" dirty="0">
                <a:hlinkClick r:id="rId6"/>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https://mentor.ieee.org/802.11/dcn/20/11-20-1122-03-00be-802-11be-architecture-association-discussion.pptx</a:t>
            </a:r>
            <a:r>
              <a:rPr lang="en-US" sz="1600" dirty="0"/>
              <a:t> - Joe Levy</a:t>
            </a:r>
            <a:endParaRPr lang="de-DE" sz="1600" dirty="0"/>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0" lvl="2" indent="0" eaLnBrk="1" hangingPunct="1">
              <a:lnSpc>
                <a:spcPct val="90000"/>
              </a:lnSpc>
              <a:spcBef>
                <a:spcPts val="300"/>
              </a:spcBef>
              <a:buNone/>
              <a:defRPr/>
            </a:pPr>
            <a:r>
              <a:rPr lang="en-US" sz="2800" b="1" dirty="0">
                <a:solidFill>
                  <a:srgbClr val="000000"/>
                </a:solidFill>
              </a:rPr>
              <a:t>802.11 </a:t>
            </a:r>
            <a:r>
              <a:rPr lang="en-US" sz="2800" b="1" dirty="0" err="1">
                <a:solidFill>
                  <a:srgbClr val="000000"/>
                </a:solidFill>
              </a:rPr>
              <a:t>TGbd</a:t>
            </a:r>
            <a:r>
              <a:rPr lang="en-US" sz="2800" b="1" dirty="0">
                <a:solidFill>
                  <a:srgbClr val="000000"/>
                </a:solidFill>
              </a:rPr>
              <a:t> architecture discussion:</a:t>
            </a:r>
          </a:p>
          <a:p>
            <a:pPr marL="342900" lvl="1" indent="-342900" eaLnBrk="1" hangingPunct="1">
              <a:lnSpc>
                <a:spcPct val="90000"/>
              </a:lnSpc>
              <a:spcBef>
                <a:spcPts val="300"/>
              </a:spcBef>
              <a:buFont typeface="Arial" pitchFamily="34" charset="0"/>
              <a:buChar char="•"/>
              <a:defRPr/>
            </a:pPr>
            <a:r>
              <a:rPr lang="en-US" sz="1600" dirty="0">
                <a:hlinkClick r:id="rId10"/>
              </a:rPr>
              <a:t>https://mentor.ieee.org/802.11/dcn/20/11-20-1166-04-00bd-ngv-11bd-architecture-discussion.pptx</a:t>
            </a:r>
            <a:r>
              <a:rPr lang="en-US" sz="1600" dirty="0"/>
              <a:t> - Joe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r>
              <a:rPr lang="en-US" altLang="en-US" dirty="0" err="1"/>
              <a:t>TGbe</a:t>
            </a:r>
            <a:r>
              <a:rPr lang="en-US" altLang="en-US" dirty="0"/>
              <a:t> architecture topics, especially trying to consolidate security discussion to be liaised to </a:t>
            </a:r>
            <a:r>
              <a:rPr lang="en-US" altLang="en-US" dirty="0" err="1"/>
              <a:t>TGbe</a:t>
            </a:r>
            <a:endParaRPr lang="en-US" altLang="en-US" dirty="0"/>
          </a:p>
          <a:p>
            <a:pPr eaLnBrk="1" hangingPunct="1"/>
            <a:r>
              <a:rPr lang="en-US" altLang="en-US" dirty="0"/>
              <a:t>Next Teleconference(s):</a:t>
            </a:r>
          </a:p>
          <a:p>
            <a:pPr lvl="1" eaLnBrk="1" hangingPunct="1"/>
            <a:r>
              <a:rPr lang="en-US" altLang="en-US" dirty="0"/>
              <a:t>March to May teleconference plan…?</a:t>
            </a:r>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94138</TotalTime>
  <Words>2106</Words>
  <Application>Microsoft Office PowerPoint</Application>
  <PresentationFormat>On-screen Show (4:3)</PresentationFormat>
  <Paragraphs>208</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ARC-SC-agenda-Mar-2021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Mar 2021, 13:30 ET</vt:lpstr>
      <vt:lpstr>ARC Agenda – 10 Mar 2021, 11:15 ET</vt:lpstr>
      <vt:lpstr>ARC (Architecture) – Other</vt:lpstr>
      <vt:lpstr>Prior meeting minutes</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927</cp:revision>
  <cp:lastPrinted>1998-02-10T13:28:06Z</cp:lastPrinted>
  <dcterms:created xsi:type="dcterms:W3CDTF">2009-07-15T16:38:20Z</dcterms:created>
  <dcterms:modified xsi:type="dcterms:W3CDTF">2021-03-05T19:16:39Z</dcterms:modified>
</cp:coreProperties>
</file>