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912" r:id="rId68"/>
    <p:sldId id="919" r:id="rId69"/>
    <p:sldId id="921" r:id="rId70"/>
    <p:sldId id="920" r:id="rId71"/>
    <p:sldId id="914" r:id="rId72"/>
    <p:sldId id="915" r:id="rId73"/>
    <p:sldId id="916" r:id="rId74"/>
    <p:sldId id="917" r:id="rId75"/>
    <p:sldId id="922" r:id="rId76"/>
    <p:sldId id="923" r:id="rId77"/>
    <p:sldId id="924" r:id="rId78"/>
    <p:sldId id="925" r:id="rId79"/>
    <p:sldId id="926" r:id="rId80"/>
    <p:sldId id="927" r:id="rId81"/>
    <p:sldId id="928" r:id="rId82"/>
    <p:sldId id="929" r:id="rId83"/>
    <p:sldId id="315" r:id="rId84"/>
    <p:sldId id="312" r:id="rId85"/>
    <p:sldId id="318" r:id="rId86"/>
    <p:sldId id="472" r:id="rId87"/>
    <p:sldId id="473" r:id="rId88"/>
    <p:sldId id="474" r:id="rId89"/>
    <p:sldId id="480" r:id="rId90"/>
    <p:sldId id="259" r:id="rId91"/>
    <p:sldId id="260" r:id="rId92"/>
    <p:sldId id="261" r:id="rId9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April 7th TGaz Telecon" id="{12D621A8-02DE-42AC-A5BC-E931EF9AEBD7}">
          <p14:sldIdLst>
            <p14:sldId id="912"/>
            <p14:sldId id="919"/>
            <p14:sldId id="921"/>
            <p14:sldId id="920"/>
            <p14:sldId id="914"/>
            <p14:sldId id="915"/>
            <p14:sldId id="916"/>
            <p14:sldId id="917"/>
          </p14:sldIdLst>
        </p14:section>
        <p14:section name="April 29th TGaz Telecon" id="{58E8469F-29DD-4052-AB63-188E4C3E020F}">
          <p14:sldIdLst>
            <p14:sldId id="922"/>
            <p14:sldId id="923"/>
            <p14:sldId id="924"/>
            <p14:sldId id="925"/>
            <p14:sldId id="926"/>
            <p14:sldId id="927"/>
            <p14:sldId id="928"/>
            <p14:sldId id="92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49023E-AFA4-49C4-B314-1CD6CA361C52}" v="5" dt="2021-04-26T16:12:14.09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06" d="100"/>
          <a:sy n="106" d="100"/>
        </p:scale>
        <p:origin x="119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10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549023E-AFA4-49C4-B314-1CD6CA361C52}"/>
    <pc:docChg chg="undo redo custSel addSld modSld modMainMaster modSection">
      <pc:chgData name="Segev, Jonathan" userId="7c67a1b0-8725-4553-8055-0888dbcaef94" providerId="ADAL" clId="{C549023E-AFA4-49C4-B314-1CD6CA361C52}" dt="2021-04-26T16:20:45.711" v="302" actId="20577"/>
      <pc:docMkLst>
        <pc:docMk/>
      </pc:docMkLst>
      <pc:sldChg chg="modSp mod">
        <pc:chgData name="Segev, Jonathan" userId="7c67a1b0-8725-4553-8055-0888dbcaef94" providerId="ADAL" clId="{C549023E-AFA4-49C4-B314-1CD6CA361C52}" dt="2021-04-26T16:03:10.596" v="3" actId="20577"/>
        <pc:sldMkLst>
          <pc:docMk/>
          <pc:sldMk cId="0" sldId="256"/>
        </pc:sldMkLst>
        <pc:spChg chg="mod">
          <ac:chgData name="Segev, Jonathan" userId="7c67a1b0-8725-4553-8055-0888dbcaef94" providerId="ADAL" clId="{C549023E-AFA4-49C4-B314-1CD6CA361C52}" dt="2021-04-26T16:03:10.596" v="3" actId="20577"/>
          <ac:spMkLst>
            <pc:docMk/>
            <pc:sldMk cId="0" sldId="256"/>
            <ac:spMk id="3074" creationId="{00000000-0000-0000-0000-000000000000}"/>
          </ac:spMkLst>
        </pc:spChg>
      </pc:sldChg>
      <pc:sldChg chg="modSp add mod">
        <pc:chgData name="Segev, Jonathan" userId="7c67a1b0-8725-4553-8055-0888dbcaef94" providerId="ADAL" clId="{C549023E-AFA4-49C4-B314-1CD6CA361C52}" dt="2021-04-26T16:20:45.711" v="302" actId="20577"/>
        <pc:sldMkLst>
          <pc:docMk/>
          <pc:sldMk cId="3185742143" sldId="922"/>
        </pc:sldMkLst>
        <pc:spChg chg="mod">
          <ac:chgData name="Segev, Jonathan" userId="7c67a1b0-8725-4553-8055-0888dbcaef94" providerId="ADAL" clId="{C549023E-AFA4-49C4-B314-1CD6CA361C52}" dt="2021-04-26T16:09:46.663" v="18" actId="20577"/>
          <ac:spMkLst>
            <pc:docMk/>
            <pc:sldMk cId="3185742143" sldId="922"/>
            <ac:spMk id="2" creationId="{00000000-0000-0000-0000-000000000000}"/>
          </ac:spMkLst>
        </pc:spChg>
        <pc:spChg chg="mod">
          <ac:chgData name="Segev, Jonathan" userId="7c67a1b0-8725-4553-8055-0888dbcaef94" providerId="ADAL" clId="{C549023E-AFA4-49C4-B314-1CD6CA361C52}" dt="2021-04-26T16:20:45.711" v="302" actId="20577"/>
          <ac:spMkLst>
            <pc:docMk/>
            <pc:sldMk cId="3185742143" sldId="922"/>
            <ac:spMk id="3" creationId="{00000000-0000-0000-0000-000000000000}"/>
          </ac:spMkLst>
        </pc:spChg>
      </pc:sldChg>
      <pc:sldChg chg="add">
        <pc:chgData name="Segev, Jonathan" userId="7c67a1b0-8725-4553-8055-0888dbcaef94" providerId="ADAL" clId="{C549023E-AFA4-49C4-B314-1CD6CA361C52}" dt="2021-04-26T16:09:31.006" v="6"/>
        <pc:sldMkLst>
          <pc:docMk/>
          <pc:sldMk cId="3007416733" sldId="923"/>
        </pc:sldMkLst>
      </pc:sldChg>
      <pc:sldChg chg="add">
        <pc:chgData name="Segev, Jonathan" userId="7c67a1b0-8725-4553-8055-0888dbcaef94" providerId="ADAL" clId="{C549023E-AFA4-49C4-B314-1CD6CA361C52}" dt="2021-04-26T16:09:31.006" v="6"/>
        <pc:sldMkLst>
          <pc:docMk/>
          <pc:sldMk cId="2627867477" sldId="924"/>
        </pc:sldMkLst>
      </pc:sldChg>
      <pc:sldChg chg="add">
        <pc:chgData name="Segev, Jonathan" userId="7c67a1b0-8725-4553-8055-0888dbcaef94" providerId="ADAL" clId="{C549023E-AFA4-49C4-B314-1CD6CA361C52}" dt="2021-04-26T16:09:31.006" v="6"/>
        <pc:sldMkLst>
          <pc:docMk/>
          <pc:sldMk cId="2567190437" sldId="925"/>
        </pc:sldMkLst>
      </pc:sldChg>
      <pc:sldChg chg="add">
        <pc:chgData name="Segev, Jonathan" userId="7c67a1b0-8725-4553-8055-0888dbcaef94" providerId="ADAL" clId="{C549023E-AFA4-49C4-B314-1CD6CA361C52}" dt="2021-04-26T16:09:31.006" v="6"/>
        <pc:sldMkLst>
          <pc:docMk/>
          <pc:sldMk cId="1766044748" sldId="926"/>
        </pc:sldMkLst>
      </pc:sldChg>
      <pc:sldChg chg="add">
        <pc:chgData name="Segev, Jonathan" userId="7c67a1b0-8725-4553-8055-0888dbcaef94" providerId="ADAL" clId="{C549023E-AFA4-49C4-B314-1CD6CA361C52}" dt="2021-04-26T16:09:31.006" v="6"/>
        <pc:sldMkLst>
          <pc:docMk/>
          <pc:sldMk cId="2996940236" sldId="927"/>
        </pc:sldMkLst>
      </pc:sldChg>
      <pc:sldChg chg="add">
        <pc:chgData name="Segev, Jonathan" userId="7c67a1b0-8725-4553-8055-0888dbcaef94" providerId="ADAL" clId="{C549023E-AFA4-49C4-B314-1CD6CA361C52}" dt="2021-04-26T16:09:31.006" v="6"/>
        <pc:sldMkLst>
          <pc:docMk/>
          <pc:sldMk cId="2988966494" sldId="928"/>
        </pc:sldMkLst>
      </pc:sldChg>
      <pc:sldChg chg="add">
        <pc:chgData name="Segev, Jonathan" userId="7c67a1b0-8725-4553-8055-0888dbcaef94" providerId="ADAL" clId="{C549023E-AFA4-49C4-B314-1CD6CA361C52}" dt="2021-04-26T16:09:31.006" v="6"/>
        <pc:sldMkLst>
          <pc:docMk/>
          <pc:sldMk cId="2411063302" sldId="929"/>
        </pc:sldMkLst>
      </pc:sldChg>
      <pc:sldMasterChg chg="modSp mod">
        <pc:chgData name="Segev, Jonathan" userId="7c67a1b0-8725-4553-8055-0888dbcaef94" providerId="ADAL" clId="{C549023E-AFA4-49C4-B314-1CD6CA361C52}" dt="2021-04-26T16:09:12.721" v="5" actId="20577"/>
        <pc:sldMasterMkLst>
          <pc:docMk/>
          <pc:sldMasterMk cId="0" sldId="2147483648"/>
        </pc:sldMasterMkLst>
        <pc:spChg chg="mod">
          <ac:chgData name="Segev, Jonathan" userId="7c67a1b0-8725-4553-8055-0888dbcaef94" providerId="ADAL" clId="{C549023E-AFA4-49C4-B314-1CD6CA361C52}" dt="2021-04-26T16:09:12.721" v="5"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2021-04-26</a:t>
            </a:r>
          </a:p>
        </p:txBody>
      </p:sp>
      <p:sp>
        <p:nvSpPr>
          <p:cNvPr id="6" name="Date Placeholder 3"/>
          <p:cNvSpPr>
            <a:spLocks noGrp="1"/>
          </p:cNvSpPr>
          <p:nvPr>
            <p:ph type="dt" idx="10"/>
          </p:nvPr>
        </p:nvSpPr>
        <p:spPr/>
        <p:txBody>
          <a:bodyPr/>
          <a:lstStyle/>
          <a:p>
            <a:r>
              <a:rPr lang="en-US"/>
              <a:t>Apr.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Apr.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30min</a:t>
            </a:r>
          </a:p>
          <a:p>
            <a:pPr lvl="1" algn="just">
              <a:spcBef>
                <a:spcPct val="20000"/>
              </a:spcBef>
              <a:buFontTx/>
              <a:buChar char="•"/>
            </a:pPr>
            <a:r>
              <a:rPr lang="en-US" sz="1600" dirty="0"/>
              <a:t>11-21-0532 	AID-RSID-clarification (Dibakar Das) – 15min </a:t>
            </a:r>
          </a:p>
          <a:p>
            <a:pPr lvl="1" algn="just">
              <a:spcBef>
                <a:spcPct val="20000"/>
              </a:spcBef>
              <a:buFontTx/>
              <a:buChar char="•"/>
            </a:pPr>
            <a:r>
              <a:rPr lang="en-US" sz="1600" dirty="0"/>
              <a:t>11-21-0533	</a:t>
            </a:r>
            <a:r>
              <a:rPr lang="en-US" sz="1600" dirty="0" err="1"/>
              <a:t>TGaz</a:t>
            </a:r>
            <a:r>
              <a:rPr lang="en-US" sz="1600" dirty="0"/>
              <a:t> LB253 CR (Jonathan Segev) – as time permits</a:t>
            </a:r>
          </a:p>
          <a:p>
            <a:pPr lvl="1" algn="just">
              <a:spcBef>
                <a:spcPct val="20000"/>
              </a:spcBef>
              <a:buFontTx/>
              <a:buChar char="•"/>
            </a:pPr>
            <a:r>
              <a:rPr lang="en-US" sz="1600" dirty="0"/>
              <a:t>11-21-0546 	LB253 Resolution to CID set 2 – as time permits</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11-21-532</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proposed draft text changes as depicted in document 11-21-532r0.</a:t>
            </a:r>
          </a:p>
          <a:p>
            <a:pPr marL="0" indent="0"/>
            <a:endParaRPr lang="en-US" sz="2000" b="0" dirty="0"/>
          </a:p>
          <a:p>
            <a:pPr marL="0" indent="0"/>
            <a:r>
              <a:rPr lang="en-US" sz="2000" b="0" dirty="0"/>
              <a:t>Results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11-21-0533</a:t>
            </a:r>
            <a:r>
              <a:rPr lang="en-US" sz="1800" dirty="0"/>
              <a:t>	</a:t>
            </a:r>
            <a:r>
              <a:rPr lang="en-US" sz="1800" dirty="0" err="1"/>
              <a:t>TGaz</a:t>
            </a:r>
            <a:r>
              <a:rPr lang="en-US" sz="1800" dirty="0"/>
              <a:t> LB253 CR (Jonathan Segev)</a:t>
            </a:r>
          </a:p>
          <a:p>
            <a:pPr lvl="1" algn="just">
              <a:spcBef>
                <a:spcPct val="20000"/>
              </a:spcBef>
              <a:buFontTx/>
              <a:buChar char="•"/>
            </a:pPr>
            <a:r>
              <a:rPr lang="en-US" sz="1800" dirty="0"/>
              <a:t>11-21-0546 	LB253 Resolution to CID set 2 (Assaf Kasher)</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11-21-0533	</a:t>
            </a:r>
            <a:r>
              <a:rPr lang="en-US" sz="1600" dirty="0" err="1"/>
              <a:t>TGaz</a:t>
            </a:r>
            <a:r>
              <a:rPr lang="en-US" sz="1600" dirty="0"/>
              <a:t> LB253 CR (Jonathan Segev) – 15min </a:t>
            </a:r>
          </a:p>
          <a:p>
            <a:pPr lvl="1" algn="just">
              <a:spcBef>
                <a:spcPct val="20000"/>
              </a:spcBef>
              <a:buFontTx/>
              <a:buChar char="•"/>
            </a:pPr>
            <a:r>
              <a:rPr lang="en-US" sz="1600" dirty="0"/>
              <a:t>11-21-0564 	LB253 Resolution to CID set 2 (Assaf Kasher) – as time permits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42812800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11-21-0533r2 for </a:t>
            </a:r>
            <a:r>
              <a:rPr lang="pt-BR" sz="2000" b="0" dirty="0"/>
              <a:t>CIDs 5000, 5003, 5004, 5005, 5006, 5009, 5237</a:t>
            </a:r>
            <a:r>
              <a:rPr lang="en-US" sz="2000" b="0" dirty="0"/>
              <a:t>(7 CIDs total). </a:t>
            </a:r>
          </a:p>
          <a:p>
            <a:pPr marL="0" indent="0"/>
            <a:endParaRPr lang="en-US" sz="2000" b="0" dirty="0"/>
          </a:p>
          <a:p>
            <a:pPr marL="0" indent="0"/>
            <a:r>
              <a:rPr lang="en-US" sz="2000" b="0" dirty="0"/>
              <a:t>Results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077836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11-21-0564r2 for </a:t>
            </a:r>
            <a:r>
              <a:rPr lang="pt-BR" sz="2000" b="0" dirty="0"/>
              <a:t>CIDs 5219, 5029, 5400, 5139, 5152, 5097, 5098, 5429, 5260 </a:t>
            </a:r>
            <a:r>
              <a:rPr lang="en-US" sz="2000" b="0" dirty="0"/>
              <a:t>(9 CIDs total). </a:t>
            </a:r>
          </a:p>
          <a:p>
            <a:pPr marL="0" indent="0"/>
            <a:endParaRPr lang="en-US" sz="2000" b="0" dirty="0"/>
          </a:p>
          <a:p>
            <a:pPr marL="0" indent="0"/>
            <a:r>
              <a:rPr lang="en-US" sz="2000" b="0" dirty="0"/>
              <a:t>Results (Y/N/A): 9/0/1</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7280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11-21-519</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11-21-0519r3 for </a:t>
            </a:r>
            <a:r>
              <a:rPr lang="pt-BR" sz="2000" b="0" dirty="0"/>
              <a:t>CID 5014 </a:t>
            </a:r>
            <a:r>
              <a:rPr lang="en-US" sz="2000" b="0" dirty="0"/>
              <a:t>(1 CID total). </a:t>
            </a:r>
          </a:p>
          <a:p>
            <a:pPr marL="0" indent="0"/>
            <a:endParaRPr lang="en-US" sz="2000" b="0" dirty="0"/>
          </a:p>
          <a:p>
            <a:pPr marL="0" indent="0"/>
            <a:r>
              <a:rPr lang="en-US" sz="2000" b="0" dirty="0"/>
              <a:t>Results (Y/N/A): 9/0/2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0725246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478248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strike="sngStrike" dirty="0"/>
              <a:t>14,</a:t>
            </a:r>
            <a:r>
              <a:rPr lang="en-US" altLang="en-US" sz="2000" b="0" dirty="0"/>
              <a:t>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806582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9635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3153410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April 29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600" b="0" dirty="0"/>
              <a:t>(Editors)</a:t>
            </a:r>
            <a:r>
              <a:rPr lang="en-US" sz="1800" b="0" dirty="0"/>
              <a:t> (7min)</a:t>
            </a:r>
          </a:p>
          <a:p>
            <a:pPr algn="just">
              <a:spcBef>
                <a:spcPct val="20000"/>
              </a:spcBef>
              <a:buFontTx/>
              <a:buChar char="•"/>
            </a:pPr>
            <a:r>
              <a:rPr lang="en-US" sz="1800" b="0" dirty="0"/>
              <a:t>Consideration of motion for approval:</a:t>
            </a:r>
          </a:p>
          <a:p>
            <a:pPr lvl="1" algn="just">
              <a:spcBef>
                <a:spcPct val="20000"/>
              </a:spcBef>
              <a:buFontTx/>
              <a:buChar char="•"/>
            </a:pPr>
            <a:r>
              <a:rPr lang="en-US" sz="1400" dirty="0"/>
              <a:t>11-20-771 	</a:t>
            </a:r>
            <a:r>
              <a:rPr lang="en-US" sz="1400" dirty="0" err="1"/>
              <a:t>TGaz</a:t>
            </a:r>
            <a:r>
              <a:rPr lang="en-US" sz="1400" dirty="0"/>
              <a:t> plenary meeting motion compendium (30min)</a:t>
            </a:r>
          </a:p>
          <a:p>
            <a:pPr algn="just">
              <a:spcBef>
                <a:spcPct val="20000"/>
              </a:spcBef>
              <a:buFontTx/>
              <a:buChar char="•"/>
            </a:pPr>
            <a:r>
              <a:rPr lang="en-US" sz="1800" b="0" dirty="0"/>
              <a:t>Discussion topics (review submissions):</a:t>
            </a:r>
          </a:p>
          <a:p>
            <a:pPr lvl="1" algn="just">
              <a:spcBef>
                <a:spcPct val="20000"/>
              </a:spcBef>
              <a:buFontTx/>
              <a:buChar char="•"/>
            </a:pPr>
            <a:r>
              <a:rPr lang="de-DE" sz="1400" dirty="0"/>
              <a:t>11-21-708 	few lb 253 crs -b (Nehru Bhandaru) (as needed)</a:t>
            </a:r>
            <a:endParaRPr lang="en-US" sz="1400" dirty="0"/>
          </a:p>
          <a:p>
            <a:pPr algn="just">
              <a:spcBef>
                <a:spcPct val="20000"/>
              </a:spcBef>
              <a:buFontTx/>
              <a:buChar char="•"/>
            </a:pPr>
            <a:r>
              <a:rPr lang="en-US" sz="1800" b="0" dirty="0"/>
              <a:t>Special order items:</a:t>
            </a:r>
          </a:p>
          <a:p>
            <a:pPr lvl="1" algn="just">
              <a:spcBef>
                <a:spcPct val="20000"/>
              </a:spcBef>
              <a:buFontTx/>
              <a:buChar char="•"/>
            </a:pPr>
            <a:r>
              <a:rPr lang="en-US" sz="1400" b="0" dirty="0"/>
              <a:t>PAR extension (10 min)</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1857421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11-21-533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11-21-0533r2 for </a:t>
            </a:r>
            <a:r>
              <a:rPr lang="pt-BR" sz="2000" b="0" dirty="0"/>
              <a:t>CIDs 5000, 5003, 5004, 5005, 5006, 5009, 5237</a:t>
            </a:r>
            <a:r>
              <a:rPr lang="en-US" sz="2000" b="0" dirty="0"/>
              <a:t>(7 CIDs total). </a:t>
            </a:r>
          </a:p>
          <a:p>
            <a:pPr marL="0" indent="0"/>
            <a:endParaRPr lang="en-US" sz="2000" b="0" dirty="0"/>
          </a:p>
          <a:p>
            <a:pPr marL="0" indent="0"/>
            <a:r>
              <a:rPr lang="en-US" sz="2000" b="0" dirty="0"/>
              <a:t>Results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0741673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11-21-0564r2 for </a:t>
            </a:r>
            <a:r>
              <a:rPr lang="pt-BR" sz="2000" b="0" dirty="0"/>
              <a:t>CIDs 5219, 5029, 5400, 5139, 5152, 5097, 5098, 5429, 5260 </a:t>
            </a:r>
            <a:r>
              <a:rPr lang="en-US" sz="2000" b="0" dirty="0"/>
              <a:t>(9 CIDs total). </a:t>
            </a:r>
          </a:p>
          <a:p>
            <a:pPr marL="0" indent="0"/>
            <a:endParaRPr lang="en-US" sz="2000" b="0" dirty="0"/>
          </a:p>
          <a:p>
            <a:pPr marL="0" indent="0"/>
            <a:r>
              <a:rPr lang="en-US" sz="2000" b="0" dirty="0"/>
              <a:t>Results (Y/N/A): 9/0/1</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6278674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11-21-519</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11-21-0519r3 for </a:t>
            </a:r>
            <a:r>
              <a:rPr lang="pt-BR" sz="2000" b="0" dirty="0"/>
              <a:t>CID 5014 </a:t>
            </a:r>
            <a:r>
              <a:rPr lang="en-US" sz="2000" b="0" dirty="0"/>
              <a:t>(1 CID total). </a:t>
            </a:r>
          </a:p>
          <a:p>
            <a:pPr marL="0" indent="0"/>
            <a:endParaRPr lang="en-US" sz="2000" b="0" dirty="0"/>
          </a:p>
          <a:p>
            <a:pPr marL="0" indent="0"/>
            <a:r>
              <a:rPr lang="en-US" sz="2000" b="0" dirty="0"/>
              <a:t>Results (Y/N/A): 9/0/2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5671904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r>
              <a:rPr lang="en-US" sz="1800" dirty="0"/>
              <a:t>None at this time.</a:t>
            </a:r>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76604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a:t>
            </a:r>
            <a:r>
              <a:rPr lang="en-US" altLang="en-US" sz="2000" b="0" strike="sngStrike" dirty="0"/>
              <a:t>14,</a:t>
            </a:r>
            <a:r>
              <a:rPr lang="en-US" altLang="en-US" sz="2000" b="0" dirty="0"/>
              <a:t>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969402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98896649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4110633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108122</TotalTime>
  <Words>7427</Words>
  <Application>Microsoft Office PowerPoint</Application>
  <PresentationFormat>Widescreen</PresentationFormat>
  <Paragraphs>1113</Paragraphs>
  <Slides>92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100"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11-21-532</vt:lpstr>
      <vt:lpstr>Submission pipeline</vt:lpstr>
      <vt:lpstr>Scheduled telecons</vt:lpstr>
      <vt:lpstr>PowerPoint Presentation</vt:lpstr>
      <vt:lpstr>PowerPoint Presentation</vt:lpstr>
      <vt:lpstr>IEEE Electronic Meeting slot – April 7th</vt:lpstr>
      <vt:lpstr>Submission 11-21-533</vt:lpstr>
      <vt:lpstr>Submission 11-21-564</vt:lpstr>
      <vt:lpstr>Submission 11-21-519</vt:lpstr>
      <vt:lpstr>Submission pipeline</vt:lpstr>
      <vt:lpstr>Scheduled telecons</vt:lpstr>
      <vt:lpstr>PowerPoint Presentation</vt:lpstr>
      <vt:lpstr>PowerPoint Presentation</vt:lpstr>
      <vt:lpstr>IEEE Electronic Meeting slot – April 29th</vt:lpstr>
      <vt:lpstr>Submission 11-21-533</vt:lpstr>
      <vt:lpstr>Submission 11-21-564</vt:lpstr>
      <vt:lpstr>Submission 11-21-519</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2021-04-26T16:20:48Z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