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3"/>
  </p:notesMasterIdLst>
  <p:handoutMasterIdLst>
    <p:handoutMasterId r:id="rId84"/>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691" r:id="rId22"/>
    <p:sldId id="591" r:id="rId23"/>
    <p:sldId id="569" r:id="rId24"/>
    <p:sldId id="345" r:id="rId25"/>
    <p:sldId id="690" r:id="rId26"/>
    <p:sldId id="678" r:id="rId27"/>
    <p:sldId id="693" r:id="rId28"/>
    <p:sldId id="694" r:id="rId29"/>
    <p:sldId id="861" r:id="rId30"/>
    <p:sldId id="679" r:id="rId31"/>
    <p:sldId id="864" r:id="rId32"/>
    <p:sldId id="680" r:id="rId33"/>
    <p:sldId id="862" r:id="rId34"/>
    <p:sldId id="863" r:id="rId35"/>
    <p:sldId id="689" r:id="rId36"/>
    <p:sldId id="887" r:id="rId37"/>
    <p:sldId id="888" r:id="rId38"/>
    <p:sldId id="684" r:id="rId39"/>
    <p:sldId id="685" r:id="rId40"/>
    <p:sldId id="686" r:id="rId41"/>
    <p:sldId id="889" r:id="rId42"/>
    <p:sldId id="885" r:id="rId43"/>
    <p:sldId id="868" r:id="rId44"/>
    <p:sldId id="886" r:id="rId45"/>
    <p:sldId id="722" r:id="rId46"/>
    <p:sldId id="884" r:id="rId47"/>
    <p:sldId id="687" r:id="rId48"/>
    <p:sldId id="688" r:id="rId49"/>
    <p:sldId id="890" r:id="rId50"/>
    <p:sldId id="899" r:id="rId51"/>
    <p:sldId id="892" r:id="rId52"/>
    <p:sldId id="896" r:id="rId53"/>
    <p:sldId id="897" r:id="rId54"/>
    <p:sldId id="898" r:id="rId55"/>
    <p:sldId id="900" r:id="rId56"/>
    <p:sldId id="901" r:id="rId57"/>
    <p:sldId id="902" r:id="rId58"/>
    <p:sldId id="903" r:id="rId59"/>
    <p:sldId id="904" r:id="rId60"/>
    <p:sldId id="905" r:id="rId61"/>
    <p:sldId id="906" r:id="rId62"/>
    <p:sldId id="907" r:id="rId63"/>
    <p:sldId id="908" r:id="rId64"/>
    <p:sldId id="909" r:id="rId65"/>
    <p:sldId id="910" r:id="rId66"/>
    <p:sldId id="911" r:id="rId67"/>
    <p:sldId id="912" r:id="rId68"/>
    <p:sldId id="914" r:id="rId69"/>
    <p:sldId id="915" r:id="rId70"/>
    <p:sldId id="916" r:id="rId71"/>
    <p:sldId id="917" r:id="rId72"/>
    <p:sldId id="315" r:id="rId73"/>
    <p:sldId id="312" r:id="rId74"/>
    <p:sldId id="318" r:id="rId75"/>
    <p:sldId id="472" r:id="rId76"/>
    <p:sldId id="473" r:id="rId77"/>
    <p:sldId id="474" r:id="rId78"/>
    <p:sldId id="480" r:id="rId79"/>
    <p:sldId id="259" r:id="rId80"/>
    <p:sldId id="260" r:id="rId81"/>
    <p:sldId id="261" r:id="rId8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91"/>
            <p14:sldId id="569"/>
            <p14:sldId id="345"/>
          </p14:sldIdLst>
        </p14:section>
        <p14:section name="March 9th daily slot 3 - March IEEE electronic meeting" id="{5906853D-78D7-4DA8-9FA6-A28981EEDFB8}">
          <p14:sldIdLst>
            <p14:sldId id="690"/>
            <p14:sldId id="678"/>
            <p14:sldId id="693"/>
            <p14:sldId id="694"/>
            <p14:sldId id="861"/>
            <p14:sldId id="679"/>
            <p14:sldId id="864"/>
            <p14:sldId id="680"/>
          </p14:sldIdLst>
        </p14:section>
        <p14:section name="March 10th daily slot 3 - March IEEE electronic meeting" id="{DE843586-E506-4D30-A655-52B441F0114A}">
          <p14:sldIdLst>
            <p14:sldId id="862"/>
            <p14:sldId id="863"/>
            <p14:sldId id="689"/>
            <p14:sldId id="887"/>
            <p14:sldId id="888"/>
            <p14:sldId id="684"/>
            <p14:sldId id="685"/>
          </p14:sldIdLst>
        </p14:section>
        <p14:section name="March 11th daily slot 3 - March IEEE electronic meeting" id="{347EDFAB-725B-4685-8406-804F1F654820}">
          <p14:sldIdLst>
            <p14:sldId id="686"/>
            <p14:sldId id="889"/>
            <p14:sldId id="885"/>
            <p14:sldId id="868"/>
            <p14:sldId id="886"/>
            <p14:sldId id="722"/>
            <p14:sldId id="884"/>
            <p14:sldId id="687"/>
            <p14:sldId id="688"/>
          </p14:sldIdLst>
        </p14:section>
        <p14:section name="March 17th TGaz Telecon" id="{4F3D8880-0257-478E-B28E-050EB87FCC03}">
          <p14:sldIdLst>
            <p14:sldId id="890"/>
            <p14:sldId id="899"/>
            <p14:sldId id="892"/>
            <p14:sldId id="896"/>
            <p14:sldId id="897"/>
            <p14:sldId id="898"/>
          </p14:sldIdLst>
        </p14:section>
        <p14:section name="March 25th TGaz Telecon" id="{1C2F4A77-7433-4972-ADFD-5E58C265D11C}">
          <p14:sldIdLst>
            <p14:sldId id="900"/>
            <p14:sldId id="901"/>
            <p14:sldId id="902"/>
            <p14:sldId id="903"/>
            <p14:sldId id="904"/>
            <p14:sldId id="905"/>
          </p14:sldIdLst>
        </p14:section>
        <p14:section name="March 31st TGaz Telecon" id="{223D8419-808F-46B9-A5F5-40A38E367AAD}">
          <p14:sldIdLst>
            <p14:sldId id="906"/>
            <p14:sldId id="907"/>
            <p14:sldId id="908"/>
            <p14:sldId id="909"/>
            <p14:sldId id="910"/>
            <p14:sldId id="911"/>
          </p14:sldIdLst>
        </p14:section>
        <p14:section name="April 7th TGaz Telecon" id="{12D621A8-02DE-42AC-A5BC-E931EF9AEBD7}">
          <p14:sldIdLst>
            <p14:sldId id="912"/>
            <p14:sldId id="914"/>
            <p14:sldId id="915"/>
            <p14:sldId id="916"/>
            <p14:sldId id="917"/>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CD870A-C214-4AB5-830A-C7B06383680E}" v="2" dt="2021-04-06T20:34:52.71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31" autoAdjust="0"/>
    <p:restoredTop sz="96807" autoAdjust="0"/>
  </p:normalViewPr>
  <p:slideViewPr>
    <p:cSldViewPr>
      <p:cViewPr varScale="1">
        <p:scale>
          <a:sx n="123" d="100"/>
          <a:sy n="123" d="100"/>
        </p:scale>
        <p:origin x="516"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handoutMaster" Target="handoutMasters/handoutMaster1.xml"/><Relationship Id="rId89"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microsoft.com/office/2015/10/relationships/revisionInfo" Target="revisionInfo.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02FDCFC2-65C9-46A6-9188-0448AA8D3EE0}"/>
    <pc:docChg chg="custSel modSld modMainMaster">
      <pc:chgData name="Segev, Jonathan" userId="7c67a1b0-8725-4553-8055-0888dbcaef94" providerId="ADAL" clId="{02FDCFC2-65C9-46A6-9188-0448AA8D3EE0}" dt="2021-03-25T15:21:45.811" v="116" actId="6549"/>
      <pc:docMkLst>
        <pc:docMk/>
      </pc:docMkLst>
      <pc:sldChg chg="modSp mod">
        <pc:chgData name="Segev, Jonathan" userId="7c67a1b0-8725-4553-8055-0888dbcaef94" providerId="ADAL" clId="{02FDCFC2-65C9-46A6-9188-0448AA8D3EE0}" dt="2021-03-25T14:09:31.878" v="3" actId="20577"/>
        <pc:sldMkLst>
          <pc:docMk/>
          <pc:sldMk cId="2637885761" sldId="409"/>
        </pc:sldMkLst>
        <pc:spChg chg="mod">
          <ac:chgData name="Segev, Jonathan" userId="7c67a1b0-8725-4553-8055-0888dbcaef94" providerId="ADAL" clId="{02FDCFC2-65C9-46A6-9188-0448AA8D3EE0}" dt="2021-03-25T14:09:31.878" v="3" actId="20577"/>
          <ac:spMkLst>
            <pc:docMk/>
            <pc:sldMk cId="2637885761" sldId="409"/>
            <ac:spMk id="3" creationId="{7671ACA1-CCAE-47EC-BBF1-CCE10AC9F0D1}"/>
          </ac:spMkLst>
        </pc:spChg>
      </pc:sldChg>
      <pc:sldChg chg="modSp mod">
        <pc:chgData name="Segev, Jonathan" userId="7c67a1b0-8725-4553-8055-0888dbcaef94" providerId="ADAL" clId="{02FDCFC2-65C9-46A6-9188-0448AA8D3EE0}" dt="2021-03-25T14:16:18.113" v="47" actId="6549"/>
        <pc:sldMkLst>
          <pc:docMk/>
          <pc:sldMk cId="3640551841" sldId="900"/>
        </pc:sldMkLst>
        <pc:spChg chg="mod">
          <ac:chgData name="Segev, Jonathan" userId="7c67a1b0-8725-4553-8055-0888dbcaef94" providerId="ADAL" clId="{02FDCFC2-65C9-46A6-9188-0448AA8D3EE0}" dt="2021-03-25T14:16:18.113" v="47" actId="6549"/>
          <ac:spMkLst>
            <pc:docMk/>
            <pc:sldMk cId="3640551841" sldId="900"/>
            <ac:spMk id="3" creationId="{00000000-0000-0000-0000-000000000000}"/>
          </ac:spMkLst>
        </pc:spChg>
      </pc:sldChg>
      <pc:sldChg chg="modSp mod">
        <pc:chgData name="Segev, Jonathan" userId="7c67a1b0-8725-4553-8055-0888dbcaef94" providerId="ADAL" clId="{02FDCFC2-65C9-46A6-9188-0448AA8D3EE0}" dt="2021-03-25T15:21:21.909" v="114" actId="20577"/>
        <pc:sldMkLst>
          <pc:docMk/>
          <pc:sldMk cId="2737397862" sldId="901"/>
        </pc:sldMkLst>
        <pc:spChg chg="mod">
          <ac:chgData name="Segev, Jonathan" userId="7c67a1b0-8725-4553-8055-0888dbcaef94" providerId="ADAL" clId="{02FDCFC2-65C9-46A6-9188-0448AA8D3EE0}" dt="2021-03-25T15:11:44.491" v="97" actId="20577"/>
          <ac:spMkLst>
            <pc:docMk/>
            <pc:sldMk cId="2737397862" sldId="901"/>
            <ac:spMk id="2" creationId="{BF93BB75-7630-4617-A5B0-465C61FA8F0B}"/>
          </ac:spMkLst>
        </pc:spChg>
        <pc:spChg chg="mod">
          <ac:chgData name="Segev, Jonathan" userId="7c67a1b0-8725-4553-8055-0888dbcaef94" providerId="ADAL" clId="{02FDCFC2-65C9-46A6-9188-0448AA8D3EE0}" dt="2021-03-25T15:21:21.909" v="114" actId="20577"/>
          <ac:spMkLst>
            <pc:docMk/>
            <pc:sldMk cId="2737397862" sldId="901"/>
            <ac:spMk id="3" creationId="{12FF0AE0-CB3E-469F-A727-E80186B52CD3}"/>
          </ac:spMkLst>
        </pc:spChg>
      </pc:sldChg>
      <pc:sldChg chg="modSp mod">
        <pc:chgData name="Segev, Jonathan" userId="7c67a1b0-8725-4553-8055-0888dbcaef94" providerId="ADAL" clId="{02FDCFC2-65C9-46A6-9188-0448AA8D3EE0}" dt="2021-03-25T15:21:45.811" v="116" actId="6549"/>
        <pc:sldMkLst>
          <pc:docMk/>
          <pc:sldMk cId="3788354870" sldId="902"/>
        </pc:sldMkLst>
        <pc:spChg chg="mod">
          <ac:chgData name="Segev, Jonathan" userId="7c67a1b0-8725-4553-8055-0888dbcaef94" providerId="ADAL" clId="{02FDCFC2-65C9-46A6-9188-0448AA8D3EE0}" dt="2021-03-25T15:21:45.811" v="116" actId="6549"/>
          <ac:spMkLst>
            <pc:docMk/>
            <pc:sldMk cId="3788354870" sldId="902"/>
            <ac:spMk id="3" creationId="{994228CA-BAFA-4A8C-B493-FD3D06F66B11}"/>
          </ac:spMkLst>
        </pc:spChg>
      </pc:sldChg>
      <pc:sldMasterChg chg="modSp mod">
        <pc:chgData name="Segev, Jonathan" userId="7c67a1b0-8725-4553-8055-0888dbcaef94" providerId="ADAL" clId="{02FDCFC2-65C9-46A6-9188-0448AA8D3EE0}" dt="2021-03-25T14:03:27.165" v="2" actId="6549"/>
        <pc:sldMasterMkLst>
          <pc:docMk/>
          <pc:sldMasterMk cId="0" sldId="2147483648"/>
        </pc:sldMasterMkLst>
        <pc:spChg chg="mod">
          <ac:chgData name="Segev, Jonathan" userId="7c67a1b0-8725-4553-8055-0888dbcaef94" providerId="ADAL" clId="{02FDCFC2-65C9-46A6-9188-0448AA8D3EE0}" dt="2021-03-25T14:03:27.165" v="2" actId="6549"/>
          <ac:spMkLst>
            <pc:docMk/>
            <pc:sldMasterMk cId="0" sldId="2147483648"/>
            <ac:spMk id="10" creationId="{00000000-0000-0000-0000-000000000000}"/>
          </ac:spMkLst>
        </pc:spChg>
      </pc:sldMasterChg>
    </pc:docChg>
  </pc:docChgLst>
  <pc:docChgLst>
    <pc:chgData name="Segev, Jonathan" userId="7c67a1b0-8725-4553-8055-0888dbcaef94" providerId="ADAL" clId="{25DD6F46-1E96-4D7C-AA10-D0168E32868C}"/>
    <pc:docChg chg="undo custSel addSld modSld modMainMaster modSection">
      <pc:chgData name="Segev, Jonathan" userId="7c67a1b0-8725-4553-8055-0888dbcaef94" providerId="ADAL" clId="{25DD6F46-1E96-4D7C-AA10-D0168E32868C}" dt="2021-03-31T18:51:28.482" v="267" actId="6549"/>
      <pc:docMkLst>
        <pc:docMk/>
      </pc:docMkLst>
      <pc:sldChg chg="modSp mod">
        <pc:chgData name="Segev, Jonathan" userId="7c67a1b0-8725-4553-8055-0888dbcaef94" providerId="ADAL" clId="{25DD6F46-1E96-4D7C-AA10-D0168E32868C}" dt="2021-03-30T20:43:04.662" v="14" actId="20577"/>
        <pc:sldMkLst>
          <pc:docMk/>
          <pc:sldMk cId="0" sldId="256"/>
        </pc:sldMkLst>
        <pc:spChg chg="mod">
          <ac:chgData name="Segev, Jonathan" userId="7c67a1b0-8725-4553-8055-0888dbcaef94" providerId="ADAL" clId="{25DD6F46-1E96-4D7C-AA10-D0168E32868C}" dt="2021-03-30T20:43:04.662" v="14" actId="20577"/>
          <ac:spMkLst>
            <pc:docMk/>
            <pc:sldMk cId="0" sldId="256"/>
            <ac:spMk id="3074" creationId="{00000000-0000-0000-0000-000000000000}"/>
          </ac:spMkLst>
        </pc:spChg>
      </pc:sldChg>
      <pc:sldChg chg="modSp add mod">
        <pc:chgData name="Segev, Jonathan" userId="7c67a1b0-8725-4553-8055-0888dbcaef94" providerId="ADAL" clId="{25DD6F46-1E96-4D7C-AA10-D0168E32868C}" dt="2021-03-31T17:16:05.347" v="143" actId="20577"/>
        <pc:sldMkLst>
          <pc:docMk/>
          <pc:sldMk cId="1544454221" sldId="906"/>
        </pc:sldMkLst>
        <pc:spChg chg="mod">
          <ac:chgData name="Segev, Jonathan" userId="7c67a1b0-8725-4553-8055-0888dbcaef94" providerId="ADAL" clId="{25DD6F46-1E96-4D7C-AA10-D0168E32868C}" dt="2021-03-30T20:44:50.798" v="27" actId="20577"/>
          <ac:spMkLst>
            <pc:docMk/>
            <pc:sldMk cId="1544454221" sldId="906"/>
            <ac:spMk id="2" creationId="{00000000-0000-0000-0000-000000000000}"/>
          </ac:spMkLst>
        </pc:spChg>
        <pc:spChg chg="mod">
          <ac:chgData name="Segev, Jonathan" userId="7c67a1b0-8725-4553-8055-0888dbcaef94" providerId="ADAL" clId="{25DD6F46-1E96-4D7C-AA10-D0168E32868C}" dt="2021-03-31T17:16:05.347" v="143" actId="20577"/>
          <ac:spMkLst>
            <pc:docMk/>
            <pc:sldMk cId="1544454221" sldId="906"/>
            <ac:spMk id="3" creationId="{00000000-0000-0000-0000-000000000000}"/>
          </ac:spMkLst>
        </pc:spChg>
      </pc:sldChg>
      <pc:sldChg chg="modSp add mod">
        <pc:chgData name="Segev, Jonathan" userId="7c67a1b0-8725-4553-8055-0888dbcaef94" providerId="ADAL" clId="{25DD6F46-1E96-4D7C-AA10-D0168E32868C}" dt="2021-03-31T17:57:31.067" v="248" actId="20577"/>
        <pc:sldMkLst>
          <pc:docMk/>
          <pc:sldMk cId="1565709456" sldId="907"/>
        </pc:sldMkLst>
        <pc:spChg chg="mod">
          <ac:chgData name="Segev, Jonathan" userId="7c67a1b0-8725-4553-8055-0888dbcaef94" providerId="ADAL" clId="{25DD6F46-1E96-4D7C-AA10-D0168E32868C}" dt="2021-03-31T17:55:32.303" v="241" actId="20577"/>
          <ac:spMkLst>
            <pc:docMk/>
            <pc:sldMk cId="1565709456" sldId="907"/>
            <ac:spMk id="2" creationId="{BF93BB75-7630-4617-A5B0-465C61FA8F0B}"/>
          </ac:spMkLst>
        </pc:spChg>
        <pc:spChg chg="mod">
          <ac:chgData name="Segev, Jonathan" userId="7c67a1b0-8725-4553-8055-0888dbcaef94" providerId="ADAL" clId="{25DD6F46-1E96-4D7C-AA10-D0168E32868C}" dt="2021-03-31T17:57:31.067" v="248" actId="20577"/>
          <ac:spMkLst>
            <pc:docMk/>
            <pc:sldMk cId="1565709456" sldId="907"/>
            <ac:spMk id="3" creationId="{12FF0AE0-CB3E-469F-A727-E80186B52CD3}"/>
          </ac:spMkLst>
        </pc:spChg>
      </pc:sldChg>
      <pc:sldChg chg="modSp add mod">
        <pc:chgData name="Segev, Jonathan" userId="7c67a1b0-8725-4553-8055-0888dbcaef94" providerId="ADAL" clId="{25DD6F46-1E96-4D7C-AA10-D0168E32868C}" dt="2021-03-31T18:51:28.482" v="267" actId="6549"/>
        <pc:sldMkLst>
          <pc:docMk/>
          <pc:sldMk cId="3963453538" sldId="908"/>
        </pc:sldMkLst>
        <pc:spChg chg="mod">
          <ac:chgData name="Segev, Jonathan" userId="7c67a1b0-8725-4553-8055-0888dbcaef94" providerId="ADAL" clId="{25DD6F46-1E96-4D7C-AA10-D0168E32868C}" dt="2021-03-31T18:51:28.482" v="267" actId="6549"/>
          <ac:spMkLst>
            <pc:docMk/>
            <pc:sldMk cId="3963453538" sldId="908"/>
            <ac:spMk id="3" creationId="{994228CA-BAFA-4A8C-B493-FD3D06F66B11}"/>
          </ac:spMkLst>
        </pc:spChg>
      </pc:sldChg>
      <pc:sldChg chg="modSp add mod">
        <pc:chgData name="Segev, Jonathan" userId="7c67a1b0-8725-4553-8055-0888dbcaef94" providerId="ADAL" clId="{25DD6F46-1E96-4D7C-AA10-D0168E32868C}" dt="2021-03-30T20:46:45.592" v="47" actId="20577"/>
        <pc:sldMkLst>
          <pc:docMk/>
          <pc:sldMk cId="971843445" sldId="909"/>
        </pc:sldMkLst>
        <pc:spChg chg="mod">
          <ac:chgData name="Segev, Jonathan" userId="7c67a1b0-8725-4553-8055-0888dbcaef94" providerId="ADAL" clId="{25DD6F46-1E96-4D7C-AA10-D0168E32868C}" dt="2021-03-30T20:46:45.592" v="47" actId="20577"/>
          <ac:spMkLst>
            <pc:docMk/>
            <pc:sldMk cId="971843445" sldId="909"/>
            <ac:spMk id="3" creationId="{F30A83CA-58D9-452A-AACC-13EE929DB1E6}"/>
          </ac:spMkLst>
        </pc:spChg>
      </pc:sldChg>
      <pc:sldChg chg="add">
        <pc:chgData name="Segev, Jonathan" userId="7c67a1b0-8725-4553-8055-0888dbcaef94" providerId="ADAL" clId="{25DD6F46-1E96-4D7C-AA10-D0168E32868C}" dt="2021-03-30T20:43:28.162" v="15"/>
        <pc:sldMkLst>
          <pc:docMk/>
          <pc:sldMk cId="614260790" sldId="910"/>
        </pc:sldMkLst>
      </pc:sldChg>
      <pc:sldChg chg="add">
        <pc:chgData name="Segev, Jonathan" userId="7c67a1b0-8725-4553-8055-0888dbcaef94" providerId="ADAL" clId="{25DD6F46-1E96-4D7C-AA10-D0168E32868C}" dt="2021-03-30T20:43:28.162" v="15"/>
        <pc:sldMkLst>
          <pc:docMk/>
          <pc:sldMk cId="539715797" sldId="911"/>
        </pc:sldMkLst>
      </pc:sldChg>
      <pc:sldMasterChg chg="modSp mod">
        <pc:chgData name="Segev, Jonathan" userId="7c67a1b0-8725-4553-8055-0888dbcaef94" providerId="ADAL" clId="{25DD6F46-1E96-4D7C-AA10-D0168E32868C}" dt="2021-03-30T20:52:07.071" v="49" actId="20577"/>
        <pc:sldMasterMkLst>
          <pc:docMk/>
          <pc:sldMasterMk cId="0" sldId="2147483648"/>
        </pc:sldMasterMkLst>
        <pc:spChg chg="mod">
          <ac:chgData name="Segev, Jonathan" userId="7c67a1b0-8725-4553-8055-0888dbcaef94" providerId="ADAL" clId="{25DD6F46-1E96-4D7C-AA10-D0168E32868C}" dt="2021-03-30T20:52:07.071" v="49" actId="20577"/>
          <ac:spMkLst>
            <pc:docMk/>
            <pc:sldMasterMk cId="0" sldId="2147483648"/>
            <ac:spMk id="10" creationId="{00000000-0000-0000-0000-000000000000}"/>
          </ac:spMkLst>
        </pc:spChg>
      </pc:sldMasterChg>
    </pc:docChg>
  </pc:docChgLst>
  <pc:docChgLst>
    <pc:chgData name="Segev, Jonathan" userId="7c67a1b0-8725-4553-8055-0888dbcaef94" providerId="ADAL" clId="{59CD870A-C214-4AB5-830A-C7B06383680E}"/>
    <pc:docChg chg="custSel addSld delSld modSld modMainMaster modSection">
      <pc:chgData name="Segev, Jonathan" userId="7c67a1b0-8725-4553-8055-0888dbcaef94" providerId="ADAL" clId="{59CD870A-C214-4AB5-830A-C7B06383680E}" dt="2021-04-06T20:36:12.717" v="66" actId="6549"/>
      <pc:docMkLst>
        <pc:docMk/>
      </pc:docMkLst>
      <pc:sldChg chg="modSp mod">
        <pc:chgData name="Segev, Jonathan" userId="7c67a1b0-8725-4553-8055-0888dbcaef94" providerId="ADAL" clId="{59CD870A-C214-4AB5-830A-C7B06383680E}" dt="2021-04-06T20:33:40.536" v="11" actId="20577"/>
        <pc:sldMkLst>
          <pc:docMk/>
          <pc:sldMk cId="0" sldId="256"/>
        </pc:sldMkLst>
        <pc:spChg chg="mod">
          <ac:chgData name="Segev, Jonathan" userId="7c67a1b0-8725-4553-8055-0888dbcaef94" providerId="ADAL" clId="{59CD870A-C214-4AB5-830A-C7B06383680E}" dt="2021-04-06T20:33:40.536" v="11" actId="20577"/>
          <ac:spMkLst>
            <pc:docMk/>
            <pc:sldMk cId="0" sldId="256"/>
            <ac:spMk id="3074" creationId="{00000000-0000-0000-0000-000000000000}"/>
          </ac:spMkLst>
        </pc:spChg>
      </pc:sldChg>
      <pc:sldChg chg="modSp add mod">
        <pc:chgData name="Segev, Jonathan" userId="7c67a1b0-8725-4553-8055-0888dbcaef94" providerId="ADAL" clId="{59CD870A-C214-4AB5-830A-C7B06383680E}" dt="2021-04-06T20:35:57.127" v="62" actId="20577"/>
        <pc:sldMkLst>
          <pc:docMk/>
          <pc:sldMk cId="1428128008" sldId="912"/>
        </pc:sldMkLst>
        <pc:spChg chg="mod">
          <ac:chgData name="Segev, Jonathan" userId="7c67a1b0-8725-4553-8055-0888dbcaef94" providerId="ADAL" clId="{59CD870A-C214-4AB5-830A-C7B06383680E}" dt="2021-04-06T20:34:23.468" v="24" actId="20577"/>
          <ac:spMkLst>
            <pc:docMk/>
            <pc:sldMk cId="1428128008" sldId="912"/>
            <ac:spMk id="2" creationId="{00000000-0000-0000-0000-000000000000}"/>
          </ac:spMkLst>
        </pc:spChg>
        <pc:spChg chg="mod">
          <ac:chgData name="Segev, Jonathan" userId="7c67a1b0-8725-4553-8055-0888dbcaef94" providerId="ADAL" clId="{59CD870A-C214-4AB5-830A-C7B06383680E}" dt="2021-04-06T20:35:57.127" v="62" actId="20577"/>
          <ac:spMkLst>
            <pc:docMk/>
            <pc:sldMk cId="1428128008" sldId="912"/>
            <ac:spMk id="3" creationId="{00000000-0000-0000-0000-000000000000}"/>
          </ac:spMkLst>
        </pc:spChg>
      </pc:sldChg>
      <pc:sldChg chg="add del">
        <pc:chgData name="Segev, Jonathan" userId="7c67a1b0-8725-4553-8055-0888dbcaef94" providerId="ADAL" clId="{59CD870A-C214-4AB5-830A-C7B06383680E}" dt="2021-04-06T20:36:01.465" v="63" actId="47"/>
        <pc:sldMkLst>
          <pc:docMk/>
          <pc:sldMk cId="1613717708" sldId="913"/>
        </pc:sldMkLst>
      </pc:sldChg>
      <pc:sldChg chg="add">
        <pc:chgData name="Segev, Jonathan" userId="7c67a1b0-8725-4553-8055-0888dbcaef94" providerId="ADAL" clId="{59CD870A-C214-4AB5-830A-C7B06383680E}" dt="2021-04-06T20:33:59.938" v="12"/>
        <pc:sldMkLst>
          <pc:docMk/>
          <pc:sldMk cId="3047824822" sldId="914"/>
        </pc:sldMkLst>
      </pc:sldChg>
      <pc:sldChg chg="modSp add mod">
        <pc:chgData name="Segev, Jonathan" userId="7c67a1b0-8725-4553-8055-0888dbcaef94" providerId="ADAL" clId="{59CD870A-C214-4AB5-830A-C7B06383680E}" dt="2021-04-06T20:36:12.717" v="66" actId="6549"/>
        <pc:sldMkLst>
          <pc:docMk/>
          <pc:sldMk cId="3280658260" sldId="915"/>
        </pc:sldMkLst>
        <pc:spChg chg="mod">
          <ac:chgData name="Segev, Jonathan" userId="7c67a1b0-8725-4553-8055-0888dbcaef94" providerId="ADAL" clId="{59CD870A-C214-4AB5-830A-C7B06383680E}" dt="2021-04-06T20:36:12.717" v="66" actId="6549"/>
          <ac:spMkLst>
            <pc:docMk/>
            <pc:sldMk cId="3280658260" sldId="915"/>
            <ac:spMk id="3" creationId="{F30A83CA-58D9-452A-AACC-13EE929DB1E6}"/>
          </ac:spMkLst>
        </pc:spChg>
      </pc:sldChg>
      <pc:sldChg chg="add">
        <pc:chgData name="Segev, Jonathan" userId="7c67a1b0-8725-4553-8055-0888dbcaef94" providerId="ADAL" clId="{59CD870A-C214-4AB5-830A-C7B06383680E}" dt="2021-04-06T20:33:59.938" v="12"/>
        <pc:sldMkLst>
          <pc:docMk/>
          <pc:sldMk cId="3026963564" sldId="916"/>
        </pc:sldMkLst>
      </pc:sldChg>
      <pc:sldChg chg="add">
        <pc:chgData name="Segev, Jonathan" userId="7c67a1b0-8725-4553-8055-0888dbcaef94" providerId="ADAL" clId="{59CD870A-C214-4AB5-830A-C7B06383680E}" dt="2021-04-06T20:33:59.938" v="12"/>
        <pc:sldMkLst>
          <pc:docMk/>
          <pc:sldMk cId="3315341014" sldId="917"/>
        </pc:sldMkLst>
      </pc:sldChg>
      <pc:sldMasterChg chg="modSp mod">
        <pc:chgData name="Segev, Jonathan" userId="7c67a1b0-8725-4553-8055-0888dbcaef94" providerId="ADAL" clId="{59CD870A-C214-4AB5-830A-C7B06383680E}" dt="2021-04-06T20:33:31.073" v="5" actId="20577"/>
        <pc:sldMasterMkLst>
          <pc:docMk/>
          <pc:sldMasterMk cId="0" sldId="2147483648"/>
        </pc:sldMasterMkLst>
        <pc:spChg chg="mod">
          <ac:chgData name="Segev, Jonathan" userId="7c67a1b0-8725-4553-8055-0888dbcaef94" providerId="ADAL" clId="{59CD870A-C214-4AB5-830A-C7B06383680E}" dt="2021-04-06T20:33:25.669" v="1" actId="20577"/>
          <ac:spMkLst>
            <pc:docMk/>
            <pc:sldMasterMk cId="0" sldId="2147483648"/>
            <ac:spMk id="10" creationId="{00000000-0000-0000-0000-000000000000}"/>
          </ac:spMkLst>
        </pc:spChg>
        <pc:spChg chg="mod">
          <ac:chgData name="Segev, Jonathan" userId="7c67a1b0-8725-4553-8055-0888dbcaef94" providerId="ADAL" clId="{59CD870A-C214-4AB5-830A-C7B06383680E}" dt="2021-04-06T20:33:31.073" v="5"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94121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683093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802.11-21/188r12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2021-04-06</a:t>
            </a:r>
          </a:p>
        </p:txBody>
      </p:sp>
      <p:sp>
        <p:nvSpPr>
          <p:cNvPr id="6" name="Date Placeholder 3"/>
          <p:cNvSpPr>
            <a:spLocks noGrp="1"/>
          </p:cNvSpPr>
          <p:nvPr>
            <p:ph type="dt" idx="10"/>
          </p:nvPr>
        </p:nvSpPr>
        <p:spPr/>
        <p:txBody>
          <a:bodyPr/>
          <a:lstStyle/>
          <a:p>
            <a:r>
              <a:rPr lang="en-US"/>
              <a:t>Apr.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 </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Apr. 2021</a:t>
            </a:r>
          </a:p>
        </p:txBody>
      </p:sp>
    </p:spTree>
    <p:extLst>
      <p:ext uri="{BB962C8B-B14F-4D97-AF65-F5344CB8AC3E}">
        <p14:creationId xmlns:p14="http://schemas.microsoft.com/office/powerpoint/2010/main" val="925929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(as needed)</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1567979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714695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 min</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11-21-072 “11-21-072 </a:t>
            </a:r>
            <a:r>
              <a:rPr lang="en-US" sz="2000" b="0" dirty="0" err="1"/>
              <a:t>TGaz</a:t>
            </a:r>
            <a:r>
              <a:rPr lang="en-US" sz="2000" b="0" dirty="0"/>
              <a:t> January 2021 interim minutes” posted Jan. 11</a:t>
            </a:r>
            <a:r>
              <a:rPr lang="en-US" sz="2000" b="0" baseline="30000" dirty="0"/>
              <a:t>th</a:t>
            </a:r>
            <a:r>
              <a:rPr lang="en-US" sz="2000" b="0" dirty="0"/>
              <a:t>. </a:t>
            </a:r>
          </a:p>
          <a:p>
            <a:pPr marL="0" indent="0"/>
            <a:endParaRPr lang="en-US" sz="2000" dirty="0"/>
          </a:p>
          <a:p>
            <a:r>
              <a:rPr lang="en-US" sz="2000" dirty="0"/>
              <a:t>Motion </a:t>
            </a:r>
            <a:r>
              <a:rPr lang="en-US" sz="2000" b="0" dirty="0"/>
              <a:t>(202103-01):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endParaRPr lang="en-US" sz="2000" b="0" dirty="0"/>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 </a:t>
            </a:r>
            <a:r>
              <a:rPr lang="en-US" sz="2000" b="0" dirty="0"/>
              <a:t>(202103-02):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94709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11-21-0291</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(202103-03):</a:t>
            </a:r>
            <a:endParaRPr lang="en-US" sz="2000" dirty="0">
              <a:solidFill>
                <a:schemeClr val="tx1"/>
              </a:solidFill>
            </a:endParaRP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r>
              <a:rPr lang="en-US" sz="2000" b="0" dirty="0"/>
              <a:t>5445, 5453, 5455, and 5456 ( 43 CIDs total),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a:t>
            </a:r>
          </a:p>
          <a:p>
            <a:pPr marL="0" indent="0"/>
            <a:r>
              <a:rPr lang="en-US" sz="2000" b="0" dirty="0"/>
              <a:t>Unanimous approval.</a:t>
            </a:r>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Electronic meeting and teleconferences running between the March and May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11-21-0346</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(202103-04):</a:t>
            </a:r>
            <a:endParaRPr lang="en-US" sz="2000" dirty="0">
              <a:solidFill>
                <a:schemeClr val="tx1"/>
              </a:solidFill>
            </a:endParaRPr>
          </a:p>
          <a:p>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Solomon Trainin </a:t>
            </a:r>
          </a:p>
          <a:p>
            <a:pPr marL="0" indent="0"/>
            <a:r>
              <a:rPr lang="en-US" sz="2000" b="0" dirty="0"/>
              <a:t>Results (Y/N/A):</a:t>
            </a:r>
          </a:p>
          <a:p>
            <a:pPr marL="0" indent="0"/>
            <a:r>
              <a:rPr lang="en-US" sz="2000" b="0" dirty="0"/>
              <a:t>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452047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a:t>
            </a:r>
          </a:p>
          <a:p>
            <a:pPr algn="just">
              <a:spcBef>
                <a:spcPct val="20000"/>
              </a:spcBef>
              <a:buFontTx/>
              <a:buChar char="•"/>
            </a:pPr>
            <a:r>
              <a:rPr lang="en-US" altLang="en-US" sz="1800" b="0" dirty="0"/>
              <a:t>Do group comment resolution (Editors/Chair) – if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183093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60002049"/>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b="0" dirty="0"/>
                        <a:t>30min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14697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11-21-0307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(202103-05):</a:t>
            </a:r>
            <a:endParaRPr lang="en-US" sz="2000" dirty="0">
              <a:solidFill>
                <a:schemeClr val="tx1"/>
              </a:solidFill>
            </a:endParaRPr>
          </a:p>
          <a:p>
            <a:r>
              <a:rPr lang="en-US" sz="2000" b="0" dirty="0"/>
              <a:t>Move to adopt the resolution depicted by document 11-21-0307r3 for </a:t>
            </a:r>
            <a:r>
              <a:rPr lang="pt-BR" sz="2000" b="0" dirty="0"/>
              <a:t>CIDs 5088, 5454, 5193, and 5175 </a:t>
            </a:r>
            <a:r>
              <a:rPr lang="en-US" sz="2000" b="0" dirty="0"/>
              <a:t>( 4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4433888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11-21-0318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(202103-06):</a:t>
            </a:r>
            <a:endParaRPr lang="en-US" sz="2000" dirty="0">
              <a:solidFill>
                <a:schemeClr val="tx1"/>
              </a:solidFill>
            </a:endParaRPr>
          </a:p>
          <a:p>
            <a:r>
              <a:rPr lang="en-US" sz="2000" b="0" dirty="0"/>
              <a:t>Move to adopt the resolution depicted by document 11-21-0318r2 for </a:t>
            </a:r>
            <a:r>
              <a:rPr lang="pt-BR" sz="2000" b="0" dirty="0"/>
              <a:t>CIDs 5204, 5072, 5205, 5207, 5404, 5405, 5214, 5215, 5216, 5217 and 5151 </a:t>
            </a:r>
            <a:r>
              <a:rPr lang="en-US" sz="2000" b="0" dirty="0"/>
              <a:t>(11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051964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Reminder of CR assignment from March 10</a:t>
            </a:r>
            <a:r>
              <a:rPr lang="en-US" sz="1600" b="0" baseline="30000" dirty="0"/>
              <a:t>th</a:t>
            </a:r>
            <a:r>
              <a:rPr lang="en-US" sz="1600" b="0" dirty="0"/>
              <a:t> meeting (5min – Roy Want)</a:t>
            </a:r>
          </a:p>
          <a:p>
            <a:pPr algn="just">
              <a:spcBef>
                <a:spcPct val="20000"/>
              </a:spcBef>
              <a:buFontTx/>
              <a:buChar char="•"/>
            </a:pPr>
            <a:r>
              <a:rPr lang="en-US" sz="1600" b="0" dirty="0"/>
              <a:t>Review submission queue and call for submissions (5min)</a:t>
            </a:r>
          </a:p>
          <a:p>
            <a:pPr algn="just">
              <a:spcBef>
                <a:spcPct val="20000"/>
              </a:spcBef>
              <a:buFontTx/>
              <a:buChar char="•"/>
            </a:pPr>
            <a:r>
              <a:rPr lang="en-US" sz="1600" b="0" dirty="0"/>
              <a:t>Review Targets towards May meeting (5min)</a:t>
            </a:r>
          </a:p>
          <a:p>
            <a:pPr algn="just">
              <a:spcBef>
                <a:spcPct val="20000"/>
              </a:spcBef>
              <a:buFontTx/>
              <a:buChar char="•"/>
            </a:pPr>
            <a:r>
              <a:rPr lang="en-US" sz="1600" b="0" dirty="0"/>
              <a:t>Review timelines and progress (10 min)</a:t>
            </a:r>
          </a:p>
          <a:p>
            <a:pPr algn="just">
              <a:spcBef>
                <a:spcPct val="20000"/>
              </a:spcBef>
              <a:buFontTx/>
              <a:buChar char="•"/>
            </a:pPr>
            <a:r>
              <a:rPr lang="en-US" sz="1600" b="0" dirty="0"/>
              <a:t>Review future telecons (5 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A6932-5A0A-4A07-8413-661FEB0E427B}"/>
              </a:ext>
            </a:extLst>
          </p:cNvPr>
          <p:cNvSpPr>
            <a:spLocks noGrp="1"/>
          </p:cNvSpPr>
          <p:nvPr>
            <p:ph type="title"/>
          </p:nvPr>
        </p:nvSpPr>
        <p:spPr>
          <a:xfrm>
            <a:off x="914401" y="685801"/>
            <a:ext cx="10361084" cy="582959"/>
          </a:xfrm>
        </p:spPr>
        <p:txBody>
          <a:bodyPr/>
          <a:lstStyle/>
          <a:p>
            <a:r>
              <a:rPr lang="en-US" b="0" dirty="0"/>
              <a:t>Reminder of CR assignment</a:t>
            </a:r>
            <a:endParaRPr lang="en-US" dirty="0"/>
          </a:p>
        </p:txBody>
      </p:sp>
      <p:sp>
        <p:nvSpPr>
          <p:cNvPr id="4" name="Slide Number Placeholder 3">
            <a:extLst>
              <a:ext uri="{FF2B5EF4-FFF2-40B4-BE49-F238E27FC236}">
                <a16:creationId xmlns:a16="http://schemas.microsoft.com/office/drawing/2014/main" id="{6B2F13D1-E0BE-434D-A8B4-4F813814E4B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7CBA482-5D92-4CBF-938D-E3439C9AF58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BF0655-CE6A-421B-BA89-FD458EE2B07E}"/>
              </a:ext>
            </a:extLst>
          </p:cNvPr>
          <p:cNvSpPr>
            <a:spLocks noGrp="1"/>
          </p:cNvSpPr>
          <p:nvPr>
            <p:ph type="dt" idx="15"/>
          </p:nvPr>
        </p:nvSpPr>
        <p:spPr/>
        <p:txBody>
          <a:bodyPr/>
          <a:lstStyle/>
          <a:p>
            <a:r>
              <a:rPr lang="en-US"/>
              <a:t>Apr. 2021</a:t>
            </a:r>
            <a:endParaRPr lang="en-GB" dirty="0"/>
          </a:p>
        </p:txBody>
      </p:sp>
      <p:graphicFrame>
        <p:nvGraphicFramePr>
          <p:cNvPr id="9" name="Table 9">
            <a:extLst>
              <a:ext uri="{FF2B5EF4-FFF2-40B4-BE49-F238E27FC236}">
                <a16:creationId xmlns:a16="http://schemas.microsoft.com/office/drawing/2014/main" id="{50618486-7CBB-4CFB-BDAD-C84F4365D1FC}"/>
              </a:ext>
            </a:extLst>
          </p:cNvPr>
          <p:cNvGraphicFramePr>
            <a:graphicFrameLocks noGrp="1"/>
          </p:cNvGraphicFramePr>
          <p:nvPr>
            <p:extLst>
              <p:ext uri="{D42A27DB-BD31-4B8C-83A1-F6EECF244321}">
                <p14:modId xmlns:p14="http://schemas.microsoft.com/office/powerpoint/2010/main" val="3038493267"/>
              </p:ext>
            </p:extLst>
          </p:nvPr>
        </p:nvGraphicFramePr>
        <p:xfrm>
          <a:off x="1847528" y="1348136"/>
          <a:ext cx="8128000" cy="42418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525930565"/>
                    </a:ext>
                  </a:extLst>
                </a:gridCol>
                <a:gridCol w="2032000">
                  <a:extLst>
                    <a:ext uri="{9D8B030D-6E8A-4147-A177-3AD203B41FA5}">
                      <a16:colId xmlns:a16="http://schemas.microsoft.com/office/drawing/2014/main" val="3984338263"/>
                    </a:ext>
                  </a:extLst>
                </a:gridCol>
                <a:gridCol w="2032000">
                  <a:extLst>
                    <a:ext uri="{9D8B030D-6E8A-4147-A177-3AD203B41FA5}">
                      <a16:colId xmlns:a16="http://schemas.microsoft.com/office/drawing/2014/main" val="3465243434"/>
                    </a:ext>
                  </a:extLst>
                </a:gridCol>
                <a:gridCol w="2032000">
                  <a:extLst>
                    <a:ext uri="{9D8B030D-6E8A-4147-A177-3AD203B41FA5}">
                      <a16:colId xmlns:a16="http://schemas.microsoft.com/office/drawing/2014/main" val="1800123630"/>
                    </a:ext>
                  </a:extLst>
                </a:gridCol>
              </a:tblGrid>
              <a:tr h="370840">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Request DATE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TO NAME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FROM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CID/Section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extLst>
                  <a:ext uri="{0D108BD9-81ED-4DB2-BD59-A6C34878D82A}">
                    <a16:rowId xmlns:a16="http://schemas.microsoft.com/office/drawing/2014/main" val="2933089315"/>
                  </a:ext>
                </a:extLst>
              </a:tr>
              <a:tr h="370840">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Jonathan Segev</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11.21.6.4.6 (4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495007819"/>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Ali Raissinia</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11.21.6.4 - 11.21..6.4.4.5 (28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301068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9.3.1.22.10 - 9.3.1.22.10.4 (12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4062863267"/>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Tianyu Wu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9.3.1.19 (10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0245501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11.21.6.3 (13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331608552"/>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9.4.2.298 (7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5850443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2/27</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unassignment</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726941624"/>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5370 (originally a typo showing 530), 5371, 5372, 5445  (4 CIDs)</a:t>
                      </a:r>
                    </a:p>
                  </a:txBody>
                  <a:tcPr marL="63500" marR="63500" marT="63500" marB="63500"/>
                </a:tc>
                <a:extLst>
                  <a:ext uri="{0D108BD9-81ED-4DB2-BD59-A6C34878D82A}">
                    <a16:rowId xmlns:a16="http://schemas.microsoft.com/office/drawing/2014/main" val="2487157385"/>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Christian Berger</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5404 (originally requested as a  duplicate of 5405)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11600554"/>
                  </a:ext>
                </a:extLst>
              </a:tr>
            </a:tbl>
          </a:graphicData>
        </a:graphic>
      </p:graphicFrame>
      <p:sp>
        <p:nvSpPr>
          <p:cNvPr id="10" name="Title 1">
            <a:extLst>
              <a:ext uri="{FF2B5EF4-FFF2-40B4-BE49-F238E27FC236}">
                <a16:creationId xmlns:a16="http://schemas.microsoft.com/office/drawing/2014/main" id="{3034E6A0-CBF8-46D7-A42B-10739FAFE25A}"/>
              </a:ext>
            </a:extLst>
          </p:cNvPr>
          <p:cNvSpPr txBox="1">
            <a:spLocks/>
          </p:cNvSpPr>
          <p:nvPr/>
        </p:nvSpPr>
        <p:spPr bwMode="auto">
          <a:xfrm>
            <a:off x="191344" y="5633355"/>
            <a:ext cx="10361084" cy="58295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endParaRPr lang="en-US" sz="1400" b="0" kern="0" dirty="0"/>
          </a:p>
          <a:p>
            <a:pPr algn="l"/>
            <a:r>
              <a:rPr lang="en-US" sz="1400" b="0" kern="0" dirty="0"/>
              <a:t>Link to most recent CR DB: https://mentor.ieee.org/802.11/dcn/21/11-21-0258-02-00az-lb253-comments.xlsx  </a:t>
            </a:r>
          </a:p>
          <a:p>
            <a:pPr algn="l"/>
            <a:endParaRPr lang="en-US" sz="1400" b="0" kern="0" dirty="0"/>
          </a:p>
        </p:txBody>
      </p:sp>
    </p:spTree>
    <p:extLst>
      <p:ext uri="{BB962C8B-B14F-4D97-AF65-F5344CB8AC3E}">
        <p14:creationId xmlns:p14="http://schemas.microsoft.com/office/powerpoint/2010/main" val="20929796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4633200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73 comments.</a:t>
            </a:r>
          </a:p>
          <a:p>
            <a:pPr>
              <a:buFont typeface="Arial" panose="020B0604020202020204" pitchFamily="34" charset="0"/>
              <a:buChar char="•"/>
            </a:pPr>
            <a:r>
              <a:rPr lang="en-US" dirty="0"/>
              <a:t>Targets:</a:t>
            </a:r>
          </a:p>
          <a:p>
            <a:pPr lvl="1">
              <a:buFont typeface="Arial" panose="020B0604020202020204" pitchFamily="34" charset="0"/>
              <a:buChar char="•"/>
            </a:pPr>
            <a:r>
              <a:rPr lang="en-US" dirty="0"/>
              <a:t>Continue LB253 comment resolution.</a:t>
            </a:r>
          </a:p>
          <a:p>
            <a:pPr lvl="1">
              <a:buFont typeface="Arial" panose="020B0604020202020204" pitchFamily="34" charset="0"/>
              <a:buChar char="•"/>
            </a:pPr>
            <a:r>
              <a:rPr lang="en-US" dirty="0"/>
              <a:t>Generate P802.11az D3.1 adopting resolutions from March meeting.</a:t>
            </a:r>
          </a:p>
          <a:p>
            <a:pPr lvl="1">
              <a:buFont typeface="Arial" panose="020B0604020202020204" pitchFamily="34" charset="0"/>
              <a:buChar char="•"/>
            </a:pPr>
            <a:r>
              <a:rPr lang="en-US" dirty="0"/>
              <a:t>Initiate response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b="0" dirty="0"/>
              <a:t>Continue LB253 comment resolution.</a:t>
            </a:r>
          </a:p>
          <a:p>
            <a:pPr>
              <a:buFont typeface="Arial" panose="020B0604020202020204" pitchFamily="34" charset="0"/>
              <a:buChar char="•"/>
            </a:pPr>
            <a:r>
              <a:rPr lang="en-US" b="0" dirty="0"/>
              <a:t>Generate P802.11az D3.1 adopting resolutions from March meeting.</a:t>
            </a:r>
          </a:p>
          <a:p>
            <a:pPr>
              <a:buFont typeface="Arial" panose="020B0604020202020204" pitchFamily="34" charset="0"/>
              <a:buChar char="•"/>
            </a:pPr>
            <a:r>
              <a:rPr lang="en-US" b="0" dirty="0"/>
              <a:t>Initiate response to MDR findings </a:t>
            </a:r>
            <a:r>
              <a:rPr lang="en-US" sz="1800" b="0" dirty="0"/>
              <a:t>(Editors)</a:t>
            </a:r>
            <a:r>
              <a:rPr lang="en-US" sz="2000" b="0" dirty="0"/>
              <a:t>.</a:t>
            </a:r>
            <a:endParaRPr lang="en-US" b="0"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73194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a:t>Timeline </a:t>
            </a:r>
            <a:r>
              <a:rPr lang="en-US" dirty="0"/>
              <a:t>– updated past March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68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17*, 31 		13:00 – 15:00 ET</a:t>
            </a:r>
          </a:p>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800" dirty="0"/>
              <a:t>11-21-478 CID resolutions for lb253 (Ali Raissinia) - as needed.</a:t>
            </a:r>
            <a:endParaRPr lang="en-US" sz="1800" b="0" dirty="0"/>
          </a:p>
          <a:p>
            <a:pPr algn="just">
              <a:spcBef>
                <a:spcPct val="20000"/>
              </a:spcBef>
              <a:buFontTx/>
              <a:buChar char="•"/>
            </a:pPr>
            <a:r>
              <a:rPr lang="en-US" sz="2000" b="0" dirty="0"/>
              <a:t>Review submission queue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889850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11-21-0478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11-21-0478r2 for </a:t>
            </a:r>
            <a:r>
              <a:rPr lang="pt-BR" sz="2000" b="0" dirty="0"/>
              <a:t>CIDs 5045, 5046, 5047, 5049, </a:t>
            </a:r>
          </a:p>
          <a:p>
            <a:r>
              <a:rPr lang="pt-BR" sz="2000" b="0" dirty="0"/>
              <a:t>5050, 5051, 5052, 5053, 5056, 5057, 5058, 5059, 5060, 5062, 5063, 5064, 5067, 5068, 5069, 5070,</a:t>
            </a:r>
          </a:p>
          <a:p>
            <a:r>
              <a:rPr lang="pt-BR" sz="2000" b="0" dirty="0"/>
              <a:t>and 5071 </a:t>
            </a:r>
            <a:r>
              <a:rPr lang="en-US" sz="2000" b="0" dirty="0"/>
              <a:t>( 21 CIDs total). </a:t>
            </a:r>
          </a:p>
          <a:p>
            <a:pPr marL="0" indent="0"/>
            <a:endParaRPr lang="en-US" sz="2000" b="0" dirty="0"/>
          </a:p>
          <a:p>
            <a:pPr marL="0" indent="0"/>
            <a:r>
              <a:rPr lang="en-US" sz="2000" b="0" dirty="0"/>
              <a:t>Results (Y/N/A): 8/0/2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0037817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sz="1800"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4098486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March 	31 			13:00 – 15:00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0915910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1544632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7442417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25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20min</a:t>
            </a:r>
          </a:p>
          <a:p>
            <a:pPr lvl="1" algn="just">
              <a:spcBef>
                <a:spcPct val="20000"/>
              </a:spcBef>
              <a:buFontTx/>
              <a:buChar char="•"/>
            </a:pPr>
            <a:r>
              <a:rPr lang="en-US" sz="1600" dirty="0"/>
              <a:t>11-21-0505-00-00az six CID resolutions for lb253 (Ali Raissinia) – 30min </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6405518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11-21-505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11-21-0505r1 for </a:t>
            </a:r>
            <a:r>
              <a:rPr lang="pt-BR" sz="2000" b="0" dirty="0"/>
              <a:t>CIDs CID5061, CID5066, CID5198, CID5222, CID5224, CID5230 </a:t>
            </a:r>
            <a:r>
              <a:rPr lang="en-US" sz="2000" b="0" dirty="0"/>
              <a:t>(6 CIDs total). </a:t>
            </a:r>
          </a:p>
          <a:p>
            <a:pPr marL="0" indent="0"/>
            <a:endParaRPr lang="en-US" sz="2000" b="0" dirty="0"/>
          </a:p>
          <a:p>
            <a:pPr marL="0" indent="0"/>
            <a:r>
              <a:rPr lang="en-US" sz="2000" b="0" dirty="0"/>
              <a:t>Results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7373978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lgn="just">
              <a:spcBef>
                <a:spcPct val="20000"/>
              </a:spcBef>
              <a:buFontTx/>
              <a:buChar char="•"/>
            </a:pPr>
            <a:r>
              <a:rPr lang="en-US" sz="1800" dirty="0"/>
              <a:t>11-21-0519 	comment-resolution-lb253-parameters - part 3 (Christian Berger)</a:t>
            </a:r>
          </a:p>
          <a:p>
            <a:pPr lvl="1" algn="just">
              <a:spcBef>
                <a:spcPct val="20000"/>
              </a:spcBef>
              <a:buFontTx/>
              <a:buChar char="•"/>
            </a:pPr>
            <a:r>
              <a:rPr lang="en-US" sz="1800"/>
              <a:t>11-21-0532 </a:t>
            </a:r>
            <a:r>
              <a:rPr lang="en-US" sz="1800" dirty="0"/>
              <a:t>	AID-RSID-clarification (Dibakar Das)</a:t>
            </a:r>
          </a:p>
          <a:p>
            <a:pPr lvl="1" algn="just">
              <a:spcBef>
                <a:spcPct val="20000"/>
              </a:spcBef>
              <a:buFontTx/>
              <a:buChar char="•"/>
            </a:pPr>
            <a:r>
              <a:rPr lang="en-US" sz="1800" dirty="0"/>
              <a:t>11-21-0533	</a:t>
            </a:r>
            <a:r>
              <a:rPr lang="en-US" sz="1800" dirty="0" err="1"/>
              <a:t>TGaz</a:t>
            </a:r>
            <a:r>
              <a:rPr lang="en-US" sz="1800" dirty="0"/>
              <a:t> LB253 CR (Jonathan Segev)</a:t>
            </a:r>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883548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31 			13:00 – 15:00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5951951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144448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4498024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31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30min</a:t>
            </a:r>
          </a:p>
          <a:p>
            <a:pPr lvl="1" algn="just">
              <a:spcBef>
                <a:spcPct val="20000"/>
              </a:spcBef>
              <a:buFontTx/>
              <a:buChar char="•"/>
            </a:pPr>
            <a:r>
              <a:rPr lang="en-US" sz="1600" dirty="0"/>
              <a:t>11-21-0532 	AID-RSID-clarification (Dibakar Das) – 15min </a:t>
            </a:r>
          </a:p>
          <a:p>
            <a:pPr lvl="1" algn="just">
              <a:spcBef>
                <a:spcPct val="20000"/>
              </a:spcBef>
              <a:buFontTx/>
              <a:buChar char="•"/>
            </a:pPr>
            <a:r>
              <a:rPr lang="en-US" sz="1600" dirty="0"/>
              <a:t>11-21-0533	</a:t>
            </a:r>
            <a:r>
              <a:rPr lang="en-US" sz="1600" dirty="0" err="1"/>
              <a:t>TGaz</a:t>
            </a:r>
            <a:r>
              <a:rPr lang="en-US" sz="1600" dirty="0"/>
              <a:t> LB253 CR (Jonathan Segev) – as time permits</a:t>
            </a:r>
          </a:p>
          <a:p>
            <a:pPr lvl="1" algn="just">
              <a:spcBef>
                <a:spcPct val="20000"/>
              </a:spcBef>
              <a:buFontTx/>
              <a:buChar char="•"/>
            </a:pPr>
            <a:r>
              <a:rPr lang="en-US" sz="1600" dirty="0"/>
              <a:t>11-21-0546 	LB253 Resolution to CID set 2 – as time permits</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5444542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11-21-532</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proposed draft text changes as depicted in document 11-21-532r0.</a:t>
            </a:r>
          </a:p>
          <a:p>
            <a:pPr marL="0" indent="0"/>
            <a:endParaRPr lang="en-US" sz="2000" b="0" dirty="0"/>
          </a:p>
          <a:p>
            <a:pPr marL="0" indent="0"/>
            <a:r>
              <a:rPr lang="en-US" sz="2000" b="0" dirty="0"/>
              <a:t>Results (Y/N/A): 10/0/0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5657094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lgn="just">
              <a:spcBef>
                <a:spcPct val="20000"/>
              </a:spcBef>
              <a:buFontTx/>
              <a:buChar char="•"/>
            </a:pPr>
            <a:r>
              <a:rPr lang="en-US" sz="1800" dirty="0"/>
              <a:t>11-21-0519 	comment-resolution-lb253-parameters - part 3 (Christian Berger)</a:t>
            </a:r>
          </a:p>
          <a:p>
            <a:pPr lvl="1" algn="just">
              <a:spcBef>
                <a:spcPct val="20000"/>
              </a:spcBef>
              <a:buFontTx/>
              <a:buChar char="•"/>
            </a:pPr>
            <a:r>
              <a:rPr lang="en-US" sz="1800"/>
              <a:t>11-21-0533</a:t>
            </a:r>
            <a:r>
              <a:rPr lang="en-US" sz="1800" dirty="0"/>
              <a:t>	</a:t>
            </a:r>
            <a:r>
              <a:rPr lang="en-US" sz="1800" dirty="0" err="1"/>
              <a:t>TGaz</a:t>
            </a:r>
            <a:r>
              <a:rPr lang="en-US" sz="1800" dirty="0"/>
              <a:t> LB253 CR (Jonathan Segev)</a:t>
            </a:r>
          </a:p>
          <a:p>
            <a:pPr lvl="1" algn="just">
              <a:spcBef>
                <a:spcPct val="20000"/>
              </a:spcBef>
              <a:buFontTx/>
              <a:buChar char="•"/>
            </a:pPr>
            <a:r>
              <a:rPr lang="en-US" sz="1800" dirty="0"/>
              <a:t>11-21-0546 	LB253 Resolution to CID set 2 (Assaf Kasher)</a:t>
            </a:r>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9634535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9718434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6142607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5397157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April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follow up</a:t>
            </a:r>
          </a:p>
          <a:p>
            <a:pPr lvl="1" algn="just">
              <a:spcBef>
                <a:spcPct val="20000"/>
              </a:spcBef>
              <a:buFontTx/>
              <a:buChar char="•"/>
            </a:pPr>
            <a:r>
              <a:rPr lang="en-US" sz="1600" dirty="0"/>
              <a:t>11-21-0533	</a:t>
            </a:r>
            <a:r>
              <a:rPr lang="en-US" sz="1600" dirty="0" err="1"/>
              <a:t>TGaz</a:t>
            </a:r>
            <a:r>
              <a:rPr lang="en-US" sz="1600" dirty="0"/>
              <a:t> LB253 CR (Jonathan Segev) – follow up</a:t>
            </a:r>
          </a:p>
          <a:p>
            <a:pPr lvl="1" algn="just">
              <a:spcBef>
                <a:spcPct val="20000"/>
              </a:spcBef>
              <a:buFontTx/>
              <a:buChar char="•"/>
            </a:pPr>
            <a:r>
              <a:rPr lang="en-US" sz="1600" dirty="0"/>
              <a:t>11-21-0546 	LB253 Resolution to CID set 2</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42812800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lgn="just">
              <a:spcBef>
                <a:spcPct val="20000"/>
              </a:spcBef>
              <a:buFontTx/>
              <a:buChar char="•"/>
            </a:pPr>
            <a:r>
              <a:rPr lang="en-US" sz="1800" dirty="0"/>
              <a:t>11-21-0519 	comment-resolution-lb253-parameters - part 3 (Christian Berger)</a:t>
            </a:r>
          </a:p>
          <a:p>
            <a:pPr lvl="1" algn="just">
              <a:spcBef>
                <a:spcPct val="20000"/>
              </a:spcBef>
              <a:buFontTx/>
              <a:buChar char="•"/>
            </a:pPr>
            <a:r>
              <a:rPr lang="en-US" sz="1800"/>
              <a:t>11-21-0533</a:t>
            </a:r>
            <a:r>
              <a:rPr lang="en-US" sz="1800" dirty="0"/>
              <a:t>	</a:t>
            </a:r>
            <a:r>
              <a:rPr lang="en-US" sz="1800" dirty="0" err="1"/>
              <a:t>TGaz</a:t>
            </a:r>
            <a:r>
              <a:rPr lang="en-US" sz="1800" dirty="0"/>
              <a:t> LB253 CR (Jonathan Segev)</a:t>
            </a:r>
          </a:p>
          <a:p>
            <a:pPr lvl="1" algn="just">
              <a:spcBef>
                <a:spcPct val="20000"/>
              </a:spcBef>
              <a:buFontTx/>
              <a:buChar char="•"/>
            </a:pPr>
            <a:r>
              <a:rPr lang="en-US" sz="1800" dirty="0"/>
              <a:t>11-21-0546 	LB253 Resolution to CID set 2 (Assaf Kasher)</a:t>
            </a:r>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4782482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April </a:t>
            </a:r>
            <a:r>
              <a:rPr lang="en-US" altLang="en-US" sz="2000" b="0"/>
              <a:t>	14,21</a:t>
            </a:r>
            <a:r>
              <a:rPr lang="en-US" altLang="en-US" sz="2000" b="0" dirty="0"/>
              <a:t>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80658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2696356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31534101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106776</TotalTime>
  <Words>6875</Words>
  <Application>Microsoft Office PowerPoint</Application>
  <PresentationFormat>Widescreen</PresentationFormat>
  <Paragraphs>1012</Paragraphs>
  <Slides>81</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81</vt:i4>
      </vt:variant>
    </vt:vector>
  </HeadingPairs>
  <TitlesOfParts>
    <vt:vector size="89"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Meeting Decorum</vt:lpstr>
      <vt:lpstr>March IEEE  Electronic Meeting Week Agenda</vt:lpstr>
      <vt:lpstr>Submission List for the week</vt:lpstr>
      <vt:lpstr>IEEE Electronic Meeting Week – March 9th </vt:lpstr>
      <vt:lpstr>Submission List for the Tue. meeting</vt:lpstr>
      <vt:lpstr>Submissions Awaiting Motions</vt:lpstr>
      <vt:lpstr>Submissions Awaiting Motions</vt:lpstr>
      <vt:lpstr>Submission 11-21-0291</vt:lpstr>
      <vt:lpstr>Review Submissions</vt:lpstr>
      <vt:lpstr>Submission 11-21-0346</vt:lpstr>
      <vt:lpstr>PowerPoint Presentation</vt:lpstr>
      <vt:lpstr>IEEE Electronic Meeting Week – March 10th</vt:lpstr>
      <vt:lpstr>Submission List for the Wed. meeting</vt:lpstr>
      <vt:lpstr>Review Submissions</vt:lpstr>
      <vt:lpstr>Submission 11-21-0307</vt:lpstr>
      <vt:lpstr>Submission 11-21-0318</vt:lpstr>
      <vt:lpstr>PowerPoint Presentation</vt:lpstr>
      <vt:lpstr>PowerPoint Presentation</vt:lpstr>
      <vt:lpstr>IEEE Electronic Meeting slot – March 11th</vt:lpstr>
      <vt:lpstr>Reminder of CR assignment</vt:lpstr>
      <vt:lpstr>Submission pipeline</vt:lpstr>
      <vt:lpstr>March Progress and Targets Towards May Meeting</vt:lpstr>
      <vt:lpstr>Targets Towards May Meeting</vt:lpstr>
      <vt:lpstr>Timeline – updated past March meeting</vt:lpstr>
      <vt:lpstr>Scheduled telecons</vt:lpstr>
      <vt:lpstr>PowerPoint Presentation</vt:lpstr>
      <vt:lpstr>PowerPoint Presentation</vt:lpstr>
      <vt:lpstr>IEEE Electronic Meeting slot – March 17th</vt:lpstr>
      <vt:lpstr>Submission 11-21-0478</vt:lpstr>
      <vt:lpstr>Submission pipeline</vt:lpstr>
      <vt:lpstr>Scheduled telecons</vt:lpstr>
      <vt:lpstr>PowerPoint Presentation</vt:lpstr>
      <vt:lpstr>PowerPoint Presentation</vt:lpstr>
      <vt:lpstr>IEEE Electronic Meeting slot – March 25th </vt:lpstr>
      <vt:lpstr>Submission 11-21-505</vt:lpstr>
      <vt:lpstr>Submission pipeline</vt:lpstr>
      <vt:lpstr>Scheduled telecons</vt:lpstr>
      <vt:lpstr>PowerPoint Presentation</vt:lpstr>
      <vt:lpstr>PowerPoint Presentation</vt:lpstr>
      <vt:lpstr>IEEE Electronic Meeting slot – March 31st </vt:lpstr>
      <vt:lpstr>Submission 11-21-532</vt:lpstr>
      <vt:lpstr>Submission pipeline</vt:lpstr>
      <vt:lpstr>Scheduled telecons</vt:lpstr>
      <vt:lpstr>PowerPoint Presentation</vt:lpstr>
      <vt:lpstr>PowerPoint Presentation</vt:lpstr>
      <vt:lpstr>IEEE Electronic Meeting slot – April 7th</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703</cp:revision>
  <cp:lastPrinted>1601-01-01T00:00:00Z</cp:lastPrinted>
  <dcterms:created xsi:type="dcterms:W3CDTF">2018-08-06T10:28:59Z</dcterms:created>
  <dcterms:modified xsi:type="dcterms:W3CDTF">2021-04-06T20:36:12Z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