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315" r:id="rId68"/>
    <p:sldId id="312" r:id="rId69"/>
    <p:sldId id="318" r:id="rId70"/>
    <p:sldId id="472" r:id="rId71"/>
    <p:sldId id="473" r:id="rId72"/>
    <p:sldId id="474" r:id="rId73"/>
    <p:sldId id="480" r:id="rId74"/>
    <p:sldId id="259" r:id="rId75"/>
    <p:sldId id="260" r:id="rId76"/>
    <p:sldId id="261"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D6F46-1E96-4D7C-AA10-D0168E32868C}" v="5" dt="2021-03-31T18:51:13.72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3" d="100"/>
          <a:sy n="123" d="100"/>
        </p:scale>
        <p:origin x="51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2FDCFC2-65C9-46A6-9188-0448AA8D3EE0}"/>
    <pc:docChg chg="custSel modSld modMainMaster">
      <pc:chgData name="Segev, Jonathan" userId="7c67a1b0-8725-4553-8055-0888dbcaef94" providerId="ADAL" clId="{02FDCFC2-65C9-46A6-9188-0448AA8D3EE0}" dt="2021-03-25T15:21:45.811" v="116" actId="6549"/>
      <pc:docMkLst>
        <pc:docMk/>
      </pc:docMkLst>
      <pc:sldChg chg="modSp mod">
        <pc:chgData name="Segev, Jonathan" userId="7c67a1b0-8725-4553-8055-0888dbcaef94" providerId="ADAL" clId="{02FDCFC2-65C9-46A6-9188-0448AA8D3EE0}" dt="2021-03-25T14:09:31.878" v="3" actId="20577"/>
        <pc:sldMkLst>
          <pc:docMk/>
          <pc:sldMk cId="2637885761" sldId="409"/>
        </pc:sldMkLst>
        <pc:spChg chg="mod">
          <ac:chgData name="Segev, Jonathan" userId="7c67a1b0-8725-4553-8055-0888dbcaef94" providerId="ADAL" clId="{02FDCFC2-65C9-46A6-9188-0448AA8D3EE0}" dt="2021-03-25T14:09:31.878" v="3" actId="20577"/>
          <ac:spMkLst>
            <pc:docMk/>
            <pc:sldMk cId="2637885761" sldId="409"/>
            <ac:spMk id="3" creationId="{7671ACA1-CCAE-47EC-BBF1-CCE10AC9F0D1}"/>
          </ac:spMkLst>
        </pc:spChg>
      </pc:sldChg>
      <pc:sldChg chg="modSp mod">
        <pc:chgData name="Segev, Jonathan" userId="7c67a1b0-8725-4553-8055-0888dbcaef94" providerId="ADAL" clId="{02FDCFC2-65C9-46A6-9188-0448AA8D3EE0}" dt="2021-03-25T14:16:18.113" v="47" actId="6549"/>
        <pc:sldMkLst>
          <pc:docMk/>
          <pc:sldMk cId="3640551841" sldId="900"/>
        </pc:sldMkLst>
        <pc:spChg chg="mod">
          <ac:chgData name="Segev, Jonathan" userId="7c67a1b0-8725-4553-8055-0888dbcaef94" providerId="ADAL" clId="{02FDCFC2-65C9-46A6-9188-0448AA8D3EE0}" dt="2021-03-25T14:16:18.113" v="47" actId="6549"/>
          <ac:spMkLst>
            <pc:docMk/>
            <pc:sldMk cId="3640551841" sldId="900"/>
            <ac:spMk id="3" creationId="{00000000-0000-0000-0000-000000000000}"/>
          </ac:spMkLst>
        </pc:spChg>
      </pc:sldChg>
      <pc:sldChg chg="modSp mod">
        <pc:chgData name="Segev, Jonathan" userId="7c67a1b0-8725-4553-8055-0888dbcaef94" providerId="ADAL" clId="{02FDCFC2-65C9-46A6-9188-0448AA8D3EE0}" dt="2021-03-25T15:21:21.909" v="114" actId="20577"/>
        <pc:sldMkLst>
          <pc:docMk/>
          <pc:sldMk cId="2737397862" sldId="901"/>
        </pc:sldMkLst>
        <pc:spChg chg="mod">
          <ac:chgData name="Segev, Jonathan" userId="7c67a1b0-8725-4553-8055-0888dbcaef94" providerId="ADAL" clId="{02FDCFC2-65C9-46A6-9188-0448AA8D3EE0}" dt="2021-03-25T15:11:44.491" v="97" actId="20577"/>
          <ac:spMkLst>
            <pc:docMk/>
            <pc:sldMk cId="2737397862" sldId="901"/>
            <ac:spMk id="2" creationId="{BF93BB75-7630-4617-A5B0-465C61FA8F0B}"/>
          </ac:spMkLst>
        </pc:spChg>
        <pc:spChg chg="mod">
          <ac:chgData name="Segev, Jonathan" userId="7c67a1b0-8725-4553-8055-0888dbcaef94" providerId="ADAL" clId="{02FDCFC2-65C9-46A6-9188-0448AA8D3EE0}" dt="2021-03-25T15:21:21.909" v="114" actId="20577"/>
          <ac:spMkLst>
            <pc:docMk/>
            <pc:sldMk cId="2737397862" sldId="901"/>
            <ac:spMk id="3" creationId="{12FF0AE0-CB3E-469F-A727-E80186B52CD3}"/>
          </ac:spMkLst>
        </pc:spChg>
      </pc:sldChg>
      <pc:sldChg chg="modSp mod">
        <pc:chgData name="Segev, Jonathan" userId="7c67a1b0-8725-4553-8055-0888dbcaef94" providerId="ADAL" clId="{02FDCFC2-65C9-46A6-9188-0448AA8D3EE0}" dt="2021-03-25T15:21:45.811" v="116" actId="6549"/>
        <pc:sldMkLst>
          <pc:docMk/>
          <pc:sldMk cId="3788354870" sldId="902"/>
        </pc:sldMkLst>
        <pc:spChg chg="mod">
          <ac:chgData name="Segev, Jonathan" userId="7c67a1b0-8725-4553-8055-0888dbcaef94" providerId="ADAL" clId="{02FDCFC2-65C9-46A6-9188-0448AA8D3EE0}" dt="2021-03-25T15:21:45.811" v="116" actId="6549"/>
          <ac:spMkLst>
            <pc:docMk/>
            <pc:sldMk cId="3788354870" sldId="902"/>
            <ac:spMk id="3" creationId="{994228CA-BAFA-4A8C-B493-FD3D06F66B11}"/>
          </ac:spMkLst>
        </pc:spChg>
      </pc:sldChg>
      <pc:sldMasterChg chg="modSp mod">
        <pc:chgData name="Segev, Jonathan" userId="7c67a1b0-8725-4553-8055-0888dbcaef94" providerId="ADAL" clId="{02FDCFC2-65C9-46A6-9188-0448AA8D3EE0}" dt="2021-03-25T14:03:27.165" v="2" actId="6549"/>
        <pc:sldMasterMkLst>
          <pc:docMk/>
          <pc:sldMasterMk cId="0" sldId="2147483648"/>
        </pc:sldMasterMkLst>
        <pc:spChg chg="mod">
          <ac:chgData name="Segev, Jonathan" userId="7c67a1b0-8725-4553-8055-0888dbcaef94" providerId="ADAL" clId="{02FDCFC2-65C9-46A6-9188-0448AA8D3EE0}" dt="2021-03-25T14:03:27.165" v="2" actId="6549"/>
          <ac:spMkLst>
            <pc:docMk/>
            <pc:sldMasterMk cId="0" sldId="2147483648"/>
            <ac:spMk id="10" creationId="{00000000-0000-0000-0000-000000000000}"/>
          </ac:spMkLst>
        </pc:spChg>
      </pc:sldMasterChg>
    </pc:docChg>
  </pc:docChgLst>
  <pc:docChgLst>
    <pc:chgData name="Segev, Jonathan" userId="7c67a1b0-8725-4553-8055-0888dbcaef94" providerId="ADAL" clId="{25DD6F46-1E96-4D7C-AA10-D0168E32868C}"/>
    <pc:docChg chg="undo custSel addSld modSld modMainMaster modSection">
      <pc:chgData name="Segev, Jonathan" userId="7c67a1b0-8725-4553-8055-0888dbcaef94" providerId="ADAL" clId="{25DD6F46-1E96-4D7C-AA10-D0168E32868C}" dt="2021-03-31T18:51:28.482" v="267" actId="6549"/>
      <pc:docMkLst>
        <pc:docMk/>
      </pc:docMkLst>
      <pc:sldChg chg="modSp mod">
        <pc:chgData name="Segev, Jonathan" userId="7c67a1b0-8725-4553-8055-0888dbcaef94" providerId="ADAL" clId="{25DD6F46-1E96-4D7C-AA10-D0168E32868C}" dt="2021-03-30T20:43:04.662" v="14" actId="20577"/>
        <pc:sldMkLst>
          <pc:docMk/>
          <pc:sldMk cId="0" sldId="256"/>
        </pc:sldMkLst>
        <pc:spChg chg="mod">
          <ac:chgData name="Segev, Jonathan" userId="7c67a1b0-8725-4553-8055-0888dbcaef94" providerId="ADAL" clId="{25DD6F46-1E96-4D7C-AA10-D0168E32868C}" dt="2021-03-30T20:43:04.662" v="14" actId="20577"/>
          <ac:spMkLst>
            <pc:docMk/>
            <pc:sldMk cId="0" sldId="256"/>
            <ac:spMk id="3074" creationId="{00000000-0000-0000-0000-000000000000}"/>
          </ac:spMkLst>
        </pc:spChg>
      </pc:sldChg>
      <pc:sldChg chg="modSp add mod">
        <pc:chgData name="Segev, Jonathan" userId="7c67a1b0-8725-4553-8055-0888dbcaef94" providerId="ADAL" clId="{25DD6F46-1E96-4D7C-AA10-D0168E32868C}" dt="2021-03-31T17:16:05.347" v="143" actId="20577"/>
        <pc:sldMkLst>
          <pc:docMk/>
          <pc:sldMk cId="1544454221" sldId="906"/>
        </pc:sldMkLst>
        <pc:spChg chg="mod">
          <ac:chgData name="Segev, Jonathan" userId="7c67a1b0-8725-4553-8055-0888dbcaef94" providerId="ADAL" clId="{25DD6F46-1E96-4D7C-AA10-D0168E32868C}" dt="2021-03-30T20:44:50.798" v="27" actId="20577"/>
          <ac:spMkLst>
            <pc:docMk/>
            <pc:sldMk cId="1544454221" sldId="906"/>
            <ac:spMk id="2" creationId="{00000000-0000-0000-0000-000000000000}"/>
          </ac:spMkLst>
        </pc:spChg>
        <pc:spChg chg="mod">
          <ac:chgData name="Segev, Jonathan" userId="7c67a1b0-8725-4553-8055-0888dbcaef94" providerId="ADAL" clId="{25DD6F46-1E96-4D7C-AA10-D0168E32868C}" dt="2021-03-31T17:16:05.347" v="143" actId="20577"/>
          <ac:spMkLst>
            <pc:docMk/>
            <pc:sldMk cId="1544454221" sldId="906"/>
            <ac:spMk id="3" creationId="{00000000-0000-0000-0000-000000000000}"/>
          </ac:spMkLst>
        </pc:spChg>
      </pc:sldChg>
      <pc:sldChg chg="modSp add mod">
        <pc:chgData name="Segev, Jonathan" userId="7c67a1b0-8725-4553-8055-0888dbcaef94" providerId="ADAL" clId="{25DD6F46-1E96-4D7C-AA10-D0168E32868C}" dt="2021-03-31T17:57:31.067" v="248" actId="20577"/>
        <pc:sldMkLst>
          <pc:docMk/>
          <pc:sldMk cId="1565709456" sldId="907"/>
        </pc:sldMkLst>
        <pc:spChg chg="mod">
          <ac:chgData name="Segev, Jonathan" userId="7c67a1b0-8725-4553-8055-0888dbcaef94" providerId="ADAL" clId="{25DD6F46-1E96-4D7C-AA10-D0168E32868C}" dt="2021-03-31T17:55:32.303" v="241" actId="20577"/>
          <ac:spMkLst>
            <pc:docMk/>
            <pc:sldMk cId="1565709456" sldId="907"/>
            <ac:spMk id="2" creationId="{BF93BB75-7630-4617-A5B0-465C61FA8F0B}"/>
          </ac:spMkLst>
        </pc:spChg>
        <pc:spChg chg="mod">
          <ac:chgData name="Segev, Jonathan" userId="7c67a1b0-8725-4553-8055-0888dbcaef94" providerId="ADAL" clId="{25DD6F46-1E96-4D7C-AA10-D0168E32868C}" dt="2021-03-31T17:57:31.067" v="248" actId="20577"/>
          <ac:spMkLst>
            <pc:docMk/>
            <pc:sldMk cId="1565709456" sldId="907"/>
            <ac:spMk id="3" creationId="{12FF0AE0-CB3E-469F-A727-E80186B52CD3}"/>
          </ac:spMkLst>
        </pc:spChg>
      </pc:sldChg>
      <pc:sldChg chg="modSp add mod">
        <pc:chgData name="Segev, Jonathan" userId="7c67a1b0-8725-4553-8055-0888dbcaef94" providerId="ADAL" clId="{25DD6F46-1E96-4D7C-AA10-D0168E32868C}" dt="2021-03-31T18:51:28.482" v="267" actId="6549"/>
        <pc:sldMkLst>
          <pc:docMk/>
          <pc:sldMk cId="3963453538" sldId="908"/>
        </pc:sldMkLst>
        <pc:spChg chg="mod">
          <ac:chgData name="Segev, Jonathan" userId="7c67a1b0-8725-4553-8055-0888dbcaef94" providerId="ADAL" clId="{25DD6F46-1E96-4D7C-AA10-D0168E32868C}" dt="2021-03-31T18:51:28.482" v="267" actId="6549"/>
          <ac:spMkLst>
            <pc:docMk/>
            <pc:sldMk cId="3963453538" sldId="908"/>
            <ac:spMk id="3" creationId="{994228CA-BAFA-4A8C-B493-FD3D06F66B11}"/>
          </ac:spMkLst>
        </pc:spChg>
      </pc:sldChg>
      <pc:sldChg chg="modSp add mod">
        <pc:chgData name="Segev, Jonathan" userId="7c67a1b0-8725-4553-8055-0888dbcaef94" providerId="ADAL" clId="{25DD6F46-1E96-4D7C-AA10-D0168E32868C}" dt="2021-03-30T20:46:45.592" v="47" actId="20577"/>
        <pc:sldMkLst>
          <pc:docMk/>
          <pc:sldMk cId="971843445" sldId="909"/>
        </pc:sldMkLst>
        <pc:spChg chg="mod">
          <ac:chgData name="Segev, Jonathan" userId="7c67a1b0-8725-4553-8055-0888dbcaef94" providerId="ADAL" clId="{25DD6F46-1E96-4D7C-AA10-D0168E32868C}" dt="2021-03-30T20:46:45.592" v="47" actId="20577"/>
          <ac:spMkLst>
            <pc:docMk/>
            <pc:sldMk cId="971843445" sldId="909"/>
            <ac:spMk id="3" creationId="{F30A83CA-58D9-452A-AACC-13EE929DB1E6}"/>
          </ac:spMkLst>
        </pc:spChg>
      </pc:sldChg>
      <pc:sldChg chg="add">
        <pc:chgData name="Segev, Jonathan" userId="7c67a1b0-8725-4553-8055-0888dbcaef94" providerId="ADAL" clId="{25DD6F46-1E96-4D7C-AA10-D0168E32868C}" dt="2021-03-30T20:43:28.162" v="15"/>
        <pc:sldMkLst>
          <pc:docMk/>
          <pc:sldMk cId="614260790" sldId="910"/>
        </pc:sldMkLst>
      </pc:sldChg>
      <pc:sldChg chg="add">
        <pc:chgData name="Segev, Jonathan" userId="7c67a1b0-8725-4553-8055-0888dbcaef94" providerId="ADAL" clId="{25DD6F46-1E96-4D7C-AA10-D0168E32868C}" dt="2021-03-30T20:43:28.162" v="15"/>
        <pc:sldMkLst>
          <pc:docMk/>
          <pc:sldMk cId="539715797" sldId="911"/>
        </pc:sldMkLst>
      </pc:sldChg>
      <pc:sldMasterChg chg="modSp mod">
        <pc:chgData name="Segev, Jonathan" userId="7c67a1b0-8725-4553-8055-0888dbcaef94" providerId="ADAL" clId="{25DD6F46-1E96-4D7C-AA10-D0168E32868C}" dt="2021-03-30T20:52:07.071" v="49" actId="20577"/>
        <pc:sldMasterMkLst>
          <pc:docMk/>
          <pc:sldMasterMk cId="0" sldId="2147483648"/>
        </pc:sldMasterMkLst>
        <pc:spChg chg="mod">
          <ac:chgData name="Segev, Jonathan" userId="7c67a1b0-8725-4553-8055-0888dbcaef94" providerId="ADAL" clId="{25DD6F46-1E96-4D7C-AA10-D0168E32868C}" dt="2021-03-30T20:52:07.071" v="4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2021-03-30</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March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106773</TotalTime>
  <Words>6513</Words>
  <Application>Microsoft Office PowerPoint</Application>
  <PresentationFormat>Widescreen</PresentationFormat>
  <Paragraphs>964</Paragraphs>
  <Slides>76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4"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703</cp:revision>
  <cp:lastPrinted>1601-01-01T00:00:00Z</cp:lastPrinted>
  <dcterms:created xsi:type="dcterms:W3CDTF">2018-08-06T10:28:59Z</dcterms:created>
  <dcterms:modified xsi:type="dcterms:W3CDTF">2021-03-31T18:51:32Z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