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2"/>
  </p:notesMasterIdLst>
  <p:handoutMasterIdLst>
    <p:handoutMasterId r:id="rId7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315" r:id="rId62"/>
    <p:sldId id="312" r:id="rId63"/>
    <p:sldId id="318" r:id="rId64"/>
    <p:sldId id="472" r:id="rId65"/>
    <p:sldId id="473" r:id="rId66"/>
    <p:sldId id="474" r:id="rId67"/>
    <p:sldId id="480" r:id="rId68"/>
    <p:sldId id="259" r:id="rId69"/>
    <p:sldId id="260" r:id="rId70"/>
    <p:sldId id="261" r:id="rId7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7869AF-4318-47C4-8FDD-91DC69C957DE}" v="4" dt="2021-03-23T21:01:23.01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06" d="100"/>
          <a:sy n="106" d="100"/>
        </p:scale>
        <p:origin x="119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79"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78"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17869AF-4318-47C4-8FDD-91DC69C957DE}"/>
    <pc:docChg chg="undo custSel addSld modSld modMainMaster modSection">
      <pc:chgData name="Segev, Jonathan" userId="7c67a1b0-8725-4553-8055-0888dbcaef94" providerId="ADAL" clId="{F17869AF-4318-47C4-8FDD-91DC69C957DE}" dt="2021-03-23T21:04:45.570" v="99" actId="403"/>
      <pc:docMkLst>
        <pc:docMk/>
      </pc:docMkLst>
      <pc:sldChg chg="modSp mod">
        <pc:chgData name="Segev, Jonathan" userId="7c67a1b0-8725-4553-8055-0888dbcaef94" providerId="ADAL" clId="{F17869AF-4318-47C4-8FDD-91DC69C957DE}" dt="2021-03-23T20:55:08.614" v="5" actId="20577"/>
        <pc:sldMkLst>
          <pc:docMk/>
          <pc:sldMk cId="0" sldId="256"/>
        </pc:sldMkLst>
        <pc:spChg chg="mod">
          <ac:chgData name="Segev, Jonathan" userId="7c67a1b0-8725-4553-8055-0888dbcaef94" providerId="ADAL" clId="{F17869AF-4318-47C4-8FDD-91DC69C957DE}" dt="2021-03-23T20:55:08.614" v="5" actId="20577"/>
          <ac:spMkLst>
            <pc:docMk/>
            <pc:sldMk cId="0" sldId="256"/>
            <ac:spMk id="3074" creationId="{00000000-0000-0000-0000-000000000000}"/>
          </ac:spMkLst>
        </pc:spChg>
      </pc:sldChg>
      <pc:sldChg chg="modSp add mod">
        <pc:chgData name="Segev, Jonathan" userId="7c67a1b0-8725-4553-8055-0888dbcaef94" providerId="ADAL" clId="{F17869AF-4318-47C4-8FDD-91DC69C957DE}" dt="2021-03-23T21:01:10.777" v="66" actId="404"/>
        <pc:sldMkLst>
          <pc:docMk/>
          <pc:sldMk cId="3640551841" sldId="900"/>
        </pc:sldMkLst>
        <pc:spChg chg="mod">
          <ac:chgData name="Segev, Jonathan" userId="7c67a1b0-8725-4553-8055-0888dbcaef94" providerId="ADAL" clId="{F17869AF-4318-47C4-8FDD-91DC69C957DE}" dt="2021-03-23T20:59:12.434" v="13" actId="5793"/>
          <ac:spMkLst>
            <pc:docMk/>
            <pc:sldMk cId="3640551841" sldId="900"/>
            <ac:spMk id="2" creationId="{00000000-0000-0000-0000-000000000000}"/>
          </ac:spMkLst>
        </pc:spChg>
        <pc:spChg chg="mod">
          <ac:chgData name="Segev, Jonathan" userId="7c67a1b0-8725-4553-8055-0888dbcaef94" providerId="ADAL" clId="{F17869AF-4318-47C4-8FDD-91DC69C957DE}" dt="2021-03-23T21:01:10.777" v="66" actId="404"/>
          <ac:spMkLst>
            <pc:docMk/>
            <pc:sldMk cId="3640551841" sldId="900"/>
            <ac:spMk id="3" creationId="{00000000-0000-0000-0000-000000000000}"/>
          </ac:spMkLst>
        </pc:spChg>
      </pc:sldChg>
      <pc:sldChg chg="modSp add mod">
        <pc:chgData name="Segev, Jonathan" userId="7c67a1b0-8725-4553-8055-0888dbcaef94" providerId="ADAL" clId="{F17869AF-4318-47C4-8FDD-91DC69C957DE}" dt="2021-03-23T21:02:17.284" v="95" actId="20577"/>
        <pc:sldMkLst>
          <pc:docMk/>
          <pc:sldMk cId="2737397862" sldId="901"/>
        </pc:sldMkLst>
        <pc:spChg chg="mod">
          <ac:chgData name="Segev, Jonathan" userId="7c67a1b0-8725-4553-8055-0888dbcaef94" providerId="ADAL" clId="{F17869AF-4318-47C4-8FDD-91DC69C957DE}" dt="2021-03-23T21:01:53.796" v="76" actId="20577"/>
          <ac:spMkLst>
            <pc:docMk/>
            <pc:sldMk cId="2737397862" sldId="901"/>
            <ac:spMk id="2" creationId="{BF93BB75-7630-4617-A5B0-465C61FA8F0B}"/>
          </ac:spMkLst>
        </pc:spChg>
        <pc:spChg chg="mod">
          <ac:chgData name="Segev, Jonathan" userId="7c67a1b0-8725-4553-8055-0888dbcaef94" providerId="ADAL" clId="{F17869AF-4318-47C4-8FDD-91DC69C957DE}" dt="2021-03-23T21:02:17.284" v="95" actId="20577"/>
          <ac:spMkLst>
            <pc:docMk/>
            <pc:sldMk cId="2737397862" sldId="901"/>
            <ac:spMk id="3" creationId="{12FF0AE0-CB3E-469F-A727-E80186B52CD3}"/>
          </ac:spMkLst>
        </pc:spChg>
      </pc:sldChg>
      <pc:sldChg chg="modSp add mod">
        <pc:chgData name="Segev, Jonathan" userId="7c67a1b0-8725-4553-8055-0888dbcaef94" providerId="ADAL" clId="{F17869AF-4318-47C4-8FDD-91DC69C957DE}" dt="2021-03-23T21:01:24.446" v="69" actId="6549"/>
        <pc:sldMkLst>
          <pc:docMk/>
          <pc:sldMk cId="3788354870" sldId="902"/>
        </pc:sldMkLst>
        <pc:spChg chg="mod">
          <ac:chgData name="Segev, Jonathan" userId="7c67a1b0-8725-4553-8055-0888dbcaef94" providerId="ADAL" clId="{F17869AF-4318-47C4-8FDD-91DC69C957DE}" dt="2021-03-23T21:01:24.446" v="69" actId="6549"/>
          <ac:spMkLst>
            <pc:docMk/>
            <pc:sldMk cId="3788354870" sldId="902"/>
            <ac:spMk id="3" creationId="{994228CA-BAFA-4A8C-B493-FD3D06F66B11}"/>
          </ac:spMkLst>
        </pc:spChg>
      </pc:sldChg>
      <pc:sldChg chg="modSp add mod">
        <pc:chgData name="Segev, Jonathan" userId="7c67a1b0-8725-4553-8055-0888dbcaef94" providerId="ADAL" clId="{F17869AF-4318-47C4-8FDD-91DC69C957DE}" dt="2021-03-23T21:04:45.570" v="99" actId="403"/>
        <pc:sldMkLst>
          <pc:docMk/>
          <pc:sldMk cId="2595195165" sldId="903"/>
        </pc:sldMkLst>
        <pc:spChg chg="mod">
          <ac:chgData name="Segev, Jonathan" userId="7c67a1b0-8725-4553-8055-0888dbcaef94" providerId="ADAL" clId="{F17869AF-4318-47C4-8FDD-91DC69C957DE}" dt="2021-03-23T21:04:45.570" v="99" actId="403"/>
          <ac:spMkLst>
            <pc:docMk/>
            <pc:sldMk cId="2595195165" sldId="903"/>
            <ac:spMk id="3" creationId="{F30A83CA-58D9-452A-AACC-13EE929DB1E6}"/>
          </ac:spMkLst>
        </pc:spChg>
      </pc:sldChg>
      <pc:sldChg chg="add">
        <pc:chgData name="Segev, Jonathan" userId="7c67a1b0-8725-4553-8055-0888dbcaef94" providerId="ADAL" clId="{F17869AF-4318-47C4-8FDD-91DC69C957DE}" dt="2021-03-23T20:58:49.355" v="6"/>
        <pc:sldMkLst>
          <pc:docMk/>
          <pc:sldMk cId="2144448467" sldId="904"/>
        </pc:sldMkLst>
      </pc:sldChg>
      <pc:sldChg chg="add">
        <pc:chgData name="Segev, Jonathan" userId="7c67a1b0-8725-4553-8055-0888dbcaef94" providerId="ADAL" clId="{F17869AF-4318-47C4-8FDD-91DC69C957DE}" dt="2021-03-23T20:58:49.355" v="6"/>
        <pc:sldMkLst>
          <pc:docMk/>
          <pc:sldMk cId="3449802492" sldId="905"/>
        </pc:sldMkLst>
      </pc:sldChg>
      <pc:sldMasterChg chg="modSp mod">
        <pc:chgData name="Segev, Jonathan" userId="7c67a1b0-8725-4553-8055-0888dbcaef94" providerId="ADAL" clId="{F17869AF-4318-47C4-8FDD-91DC69C957DE}" dt="2021-03-23T20:54:56.603" v="1" actId="20577"/>
        <pc:sldMasterMkLst>
          <pc:docMk/>
          <pc:sldMasterMk cId="0" sldId="2147483648"/>
        </pc:sldMasterMkLst>
        <pc:spChg chg="mod">
          <ac:chgData name="Segev, Jonathan" userId="7c67a1b0-8725-4553-8055-0888dbcaef94" providerId="ADAL" clId="{F17869AF-4318-47C4-8FDD-91DC69C957DE}" dt="2021-03-23T20:54:56.603" v="1" actId="20577"/>
          <ac:spMkLst>
            <pc:docMk/>
            <pc:sldMasterMk cId="0" sldId="2147483648"/>
            <ac:spMk id="10" creationId="{00000000-0000-0000-0000-000000000000}"/>
          </ac:spMkLst>
        </pc:spChg>
      </pc:sldMasterChg>
    </pc:docChg>
  </pc:docChgLst>
  <pc:docChgLst>
    <pc:chgData name="Segev, Jonathan" userId="7c67a1b0-8725-4553-8055-0888dbcaef94" providerId="ADAL" clId="{DAD94876-96E6-4C56-898F-39A23F18BD60}"/>
    <pc:docChg chg="undo custSel addSld modSld sldOrd modMainMaster modSection">
      <pc:chgData name="Segev, Jonathan" userId="7c67a1b0-8725-4553-8055-0888dbcaef94" providerId="ADAL" clId="{DAD94876-96E6-4C56-898F-39A23F18BD60}" dt="2021-03-17T20:18:56.633" v="108" actId="20577"/>
      <pc:docMkLst>
        <pc:docMk/>
      </pc:docMkLst>
      <pc:sldChg chg="modSp mod">
        <pc:chgData name="Segev, Jonathan" userId="7c67a1b0-8725-4553-8055-0888dbcaef94" providerId="ADAL" clId="{DAD94876-96E6-4C56-898F-39A23F18BD60}" dt="2021-03-17T17:16:00.604" v="14" actId="20577"/>
        <pc:sldMkLst>
          <pc:docMk/>
          <pc:sldMk cId="889850562" sldId="890"/>
        </pc:sldMkLst>
        <pc:spChg chg="mod">
          <ac:chgData name="Segev, Jonathan" userId="7c67a1b0-8725-4553-8055-0888dbcaef94" providerId="ADAL" clId="{DAD94876-96E6-4C56-898F-39A23F18BD60}" dt="2021-03-17T17:16:00.604" v="14" actId="20577"/>
          <ac:spMkLst>
            <pc:docMk/>
            <pc:sldMk cId="889850562" sldId="890"/>
            <ac:spMk id="3" creationId="{00000000-0000-0000-0000-000000000000}"/>
          </ac:spMkLst>
        </pc:spChg>
      </pc:sldChg>
      <pc:sldChg chg="modSp mod">
        <pc:chgData name="Segev, Jonathan" userId="7c67a1b0-8725-4553-8055-0888dbcaef94" providerId="ADAL" clId="{DAD94876-96E6-4C56-898F-39A23F18BD60}" dt="2021-03-17T18:46:15.402" v="100" actId="20577"/>
        <pc:sldMkLst>
          <pc:docMk/>
          <pc:sldMk cId="3409848623" sldId="892"/>
        </pc:sldMkLst>
        <pc:spChg chg="mod">
          <ac:chgData name="Segev, Jonathan" userId="7c67a1b0-8725-4553-8055-0888dbcaef94" providerId="ADAL" clId="{DAD94876-96E6-4C56-898F-39A23F18BD60}" dt="2021-03-17T18:46:15.402" v="100" actId="20577"/>
          <ac:spMkLst>
            <pc:docMk/>
            <pc:sldMk cId="3409848623" sldId="892"/>
            <ac:spMk id="3" creationId="{994228CA-BAFA-4A8C-B493-FD3D06F66B11}"/>
          </ac:spMkLst>
        </pc:spChg>
      </pc:sldChg>
      <pc:sldChg chg="modSp add mod ord">
        <pc:chgData name="Segev, Jonathan" userId="7c67a1b0-8725-4553-8055-0888dbcaef94" providerId="ADAL" clId="{DAD94876-96E6-4C56-898F-39A23F18BD60}" dt="2021-03-17T18:54:36.854" v="106" actId="20577"/>
        <pc:sldMkLst>
          <pc:docMk/>
          <pc:sldMk cId="2003781768" sldId="899"/>
        </pc:sldMkLst>
        <pc:spChg chg="mod">
          <ac:chgData name="Segev, Jonathan" userId="7c67a1b0-8725-4553-8055-0888dbcaef94" providerId="ADAL" clId="{DAD94876-96E6-4C56-898F-39A23F18BD60}" dt="2021-03-17T18:30:25.756" v="34" actId="20577"/>
          <ac:spMkLst>
            <pc:docMk/>
            <pc:sldMk cId="2003781768" sldId="899"/>
            <ac:spMk id="2" creationId="{BF93BB75-7630-4617-A5B0-465C61FA8F0B}"/>
          </ac:spMkLst>
        </pc:spChg>
        <pc:spChg chg="mod">
          <ac:chgData name="Segev, Jonathan" userId="7c67a1b0-8725-4553-8055-0888dbcaef94" providerId="ADAL" clId="{DAD94876-96E6-4C56-898F-39A23F18BD60}" dt="2021-03-17T18:54:36.854" v="106" actId="20577"/>
          <ac:spMkLst>
            <pc:docMk/>
            <pc:sldMk cId="2003781768" sldId="899"/>
            <ac:spMk id="3" creationId="{12FF0AE0-CB3E-469F-A727-E80186B52CD3}"/>
          </ac:spMkLst>
        </pc:spChg>
      </pc:sldChg>
      <pc:sldMasterChg chg="modSp mod">
        <pc:chgData name="Segev, Jonathan" userId="7c67a1b0-8725-4553-8055-0888dbcaef94" providerId="ADAL" clId="{DAD94876-96E6-4C56-898F-39A23F18BD60}" dt="2021-03-17T20:18:56.633" v="108" actId="20577"/>
        <pc:sldMasterMkLst>
          <pc:docMk/>
          <pc:sldMasterMk cId="0" sldId="2147483648"/>
        </pc:sldMasterMkLst>
        <pc:spChg chg="mod">
          <ac:chgData name="Segev, Jonathan" userId="7c67a1b0-8725-4553-8055-0888dbcaef94" providerId="ADAL" clId="{DAD94876-96E6-4C56-898F-39A23F18BD60}" dt="2021-03-17T20:18:56.633" v="108"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2021-03-23</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March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March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a:t>
            </a:r>
          </a:p>
          <a:p>
            <a:pPr lvl="1" algn="just">
              <a:spcBef>
                <a:spcPct val="20000"/>
              </a:spcBef>
              <a:buFontTx/>
              <a:buChar char="•"/>
            </a:pPr>
            <a:r>
              <a:rPr lang="en-US" sz="1600" dirty="0"/>
              <a:t>11-21-0505-00-00az six CID resolutions for lb253 (Ali Raissinia) </a:t>
            </a:r>
            <a:endParaRPr lang="en-US" sz="14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 for </a:t>
            </a:r>
            <a:r>
              <a:rPr lang="pt-BR" sz="2000" b="0" dirty="0"/>
              <a:t>CIDs ?? </a:t>
            </a:r>
            <a:r>
              <a:rPr lang="en-US" sz="2000" b="0" dirty="0"/>
              <a:t>(??CIDs total). </a:t>
            </a:r>
          </a:p>
          <a:p>
            <a:pPr marL="0" indent="0"/>
            <a:endParaRPr lang="en-US" sz="2000" b="0" dirty="0"/>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11-21-0519-00-00az-comment-resolution-lb253-parameters - part 3 (Christian Berger)</a:t>
            </a:r>
          </a:p>
          <a:p>
            <a:pPr lvl="1" algn="just">
              <a:spcBef>
                <a:spcPct val="20000"/>
              </a:spcBef>
              <a:buFontTx/>
              <a:buChar char="•"/>
            </a:pPr>
            <a:r>
              <a:rPr lang="en-US" sz="1800" dirty="0"/>
              <a:t>11-21-0505-00-00az six CID resolutions for lb253 (Ali Raissinia) </a:t>
            </a:r>
            <a:endParaRPr lang="en-US" sz="160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104391</TotalTime>
  <Words>6162</Words>
  <Application>Microsoft Office PowerPoint</Application>
  <PresentationFormat>Widescreen</PresentationFormat>
  <Paragraphs>905</Paragraphs>
  <Slides>70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70</vt:i4>
      </vt:variant>
    </vt:vector>
  </HeadingPairs>
  <TitlesOfParts>
    <vt:vector size="78"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702</cp:revision>
  <cp:lastPrinted>1601-01-01T00:00:00Z</cp:lastPrinted>
  <dcterms:created xsi:type="dcterms:W3CDTF">2018-08-06T10:28:59Z</dcterms:created>
  <dcterms:modified xsi:type="dcterms:W3CDTF">2021-03-23T21:04:53Z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