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315" r:id="rId56"/>
    <p:sldId id="312" r:id="rId57"/>
    <p:sldId id="318" r:id="rId58"/>
    <p:sldId id="472" r:id="rId59"/>
    <p:sldId id="473" r:id="rId60"/>
    <p:sldId id="474" r:id="rId61"/>
    <p:sldId id="480" r:id="rId62"/>
    <p:sldId id="259" r:id="rId63"/>
    <p:sldId id="260" r:id="rId64"/>
    <p:sldId id="261"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D94876-96E6-4C56-898F-39A23F18BD60}" v="2" dt="2021-03-17T18:30:54.03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3" d="100"/>
          <a:sy n="123" d="100"/>
        </p:scale>
        <p:origin x="51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AD94876-96E6-4C56-898F-39A23F18BD60}"/>
    <pc:docChg chg="undo custSel addSld modSld sldOrd modMainMaster modSection">
      <pc:chgData name="Segev, Jonathan" userId="7c67a1b0-8725-4553-8055-0888dbcaef94" providerId="ADAL" clId="{DAD94876-96E6-4C56-898F-39A23F18BD60}" dt="2021-03-17T20:18:56.633" v="108" actId="20577"/>
      <pc:docMkLst>
        <pc:docMk/>
      </pc:docMkLst>
      <pc:sldChg chg="modSp mod">
        <pc:chgData name="Segev, Jonathan" userId="7c67a1b0-8725-4553-8055-0888dbcaef94" providerId="ADAL" clId="{DAD94876-96E6-4C56-898F-39A23F18BD60}" dt="2021-03-17T17:16:00.604" v="14" actId="20577"/>
        <pc:sldMkLst>
          <pc:docMk/>
          <pc:sldMk cId="889850562" sldId="890"/>
        </pc:sldMkLst>
        <pc:spChg chg="mod">
          <ac:chgData name="Segev, Jonathan" userId="7c67a1b0-8725-4553-8055-0888dbcaef94" providerId="ADAL" clId="{DAD94876-96E6-4C56-898F-39A23F18BD60}" dt="2021-03-17T17:16:00.604" v="14" actId="20577"/>
          <ac:spMkLst>
            <pc:docMk/>
            <pc:sldMk cId="889850562" sldId="890"/>
            <ac:spMk id="3" creationId="{00000000-0000-0000-0000-000000000000}"/>
          </ac:spMkLst>
        </pc:spChg>
      </pc:sldChg>
      <pc:sldChg chg="modSp mod">
        <pc:chgData name="Segev, Jonathan" userId="7c67a1b0-8725-4553-8055-0888dbcaef94" providerId="ADAL" clId="{DAD94876-96E6-4C56-898F-39A23F18BD60}" dt="2021-03-17T18:46:15.402" v="100" actId="20577"/>
        <pc:sldMkLst>
          <pc:docMk/>
          <pc:sldMk cId="3409848623" sldId="892"/>
        </pc:sldMkLst>
        <pc:spChg chg="mod">
          <ac:chgData name="Segev, Jonathan" userId="7c67a1b0-8725-4553-8055-0888dbcaef94" providerId="ADAL" clId="{DAD94876-96E6-4C56-898F-39A23F18BD60}" dt="2021-03-17T18:46:15.402" v="100" actId="20577"/>
          <ac:spMkLst>
            <pc:docMk/>
            <pc:sldMk cId="3409848623" sldId="892"/>
            <ac:spMk id="3" creationId="{994228CA-BAFA-4A8C-B493-FD3D06F66B11}"/>
          </ac:spMkLst>
        </pc:spChg>
      </pc:sldChg>
      <pc:sldChg chg="modSp add mod ord">
        <pc:chgData name="Segev, Jonathan" userId="7c67a1b0-8725-4553-8055-0888dbcaef94" providerId="ADAL" clId="{DAD94876-96E6-4C56-898F-39A23F18BD60}" dt="2021-03-17T18:54:36.854" v="106" actId="20577"/>
        <pc:sldMkLst>
          <pc:docMk/>
          <pc:sldMk cId="2003781768" sldId="899"/>
        </pc:sldMkLst>
        <pc:spChg chg="mod">
          <ac:chgData name="Segev, Jonathan" userId="7c67a1b0-8725-4553-8055-0888dbcaef94" providerId="ADAL" clId="{DAD94876-96E6-4C56-898F-39A23F18BD60}" dt="2021-03-17T18:30:25.756" v="34" actId="20577"/>
          <ac:spMkLst>
            <pc:docMk/>
            <pc:sldMk cId="2003781768" sldId="899"/>
            <ac:spMk id="2" creationId="{BF93BB75-7630-4617-A5B0-465C61FA8F0B}"/>
          </ac:spMkLst>
        </pc:spChg>
        <pc:spChg chg="mod">
          <ac:chgData name="Segev, Jonathan" userId="7c67a1b0-8725-4553-8055-0888dbcaef94" providerId="ADAL" clId="{DAD94876-96E6-4C56-898F-39A23F18BD60}" dt="2021-03-17T18:54:36.854" v="106" actId="20577"/>
          <ac:spMkLst>
            <pc:docMk/>
            <pc:sldMk cId="2003781768" sldId="899"/>
            <ac:spMk id="3" creationId="{12FF0AE0-CB3E-469F-A727-E80186B52CD3}"/>
          </ac:spMkLst>
        </pc:spChg>
      </pc:sldChg>
      <pc:sldMasterChg chg="modSp mod">
        <pc:chgData name="Segev, Jonathan" userId="7c67a1b0-8725-4553-8055-0888dbcaef94" providerId="ADAL" clId="{DAD94876-96E6-4C56-898F-39A23F18BD60}" dt="2021-03-17T20:18:56.633" v="108" actId="20577"/>
        <pc:sldMasterMkLst>
          <pc:docMk/>
          <pc:sldMasterMk cId="0" sldId="2147483648"/>
        </pc:sldMasterMkLst>
        <pc:spChg chg="mod">
          <ac:chgData name="Segev, Jonathan" userId="7c67a1b0-8725-4553-8055-0888dbcaef94" providerId="ADAL" clId="{DAD94876-96E6-4C56-898F-39A23F18BD60}" dt="2021-03-17T20:18:56.633" v="108"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2021-03-16</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March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104371</TotalTime>
  <Words>5855</Words>
  <Application>Microsoft Office PowerPoint</Application>
  <PresentationFormat>Widescreen</PresentationFormat>
  <Paragraphs>848</Paragraphs>
  <Slides>64</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2021-03-17T20:19:05Z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