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2" r:id="rId51"/>
    <p:sldId id="896" r:id="rId52"/>
    <p:sldId id="897" r:id="rId53"/>
    <p:sldId id="898" r:id="rId54"/>
    <p:sldId id="315" r:id="rId55"/>
    <p:sldId id="312" r:id="rId56"/>
    <p:sldId id="318" r:id="rId57"/>
    <p:sldId id="472" r:id="rId58"/>
    <p:sldId id="473" r:id="rId59"/>
    <p:sldId id="474" r:id="rId60"/>
    <p:sldId id="480" r:id="rId61"/>
    <p:sldId id="259" r:id="rId62"/>
    <p:sldId id="260" r:id="rId63"/>
    <p:sldId id="261"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2"/>
            <p14:sldId id="896"/>
            <p14:sldId id="897"/>
            <p14:sldId id="89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D013C-69BE-44B5-A4AF-4C1D26A136F7}" v="8" dt="2021-03-16T21:36:29.07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p:scale>
          <a:sx n="100" d="100"/>
          <a:sy n="100" d="100"/>
        </p:scale>
        <p:origin x="1398" y="51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02D013C-69BE-44B5-A4AF-4C1D26A136F7}"/>
    <pc:docChg chg="custSel addSld delSld modSld modMainMaster modSection">
      <pc:chgData name="Segev, Jonathan" userId="7c67a1b0-8725-4553-8055-0888dbcaef94" providerId="ADAL" clId="{402D013C-69BE-44B5-A4AF-4C1D26A136F7}" dt="2021-03-16T21:37:03.426" v="162" actId="403"/>
      <pc:docMkLst>
        <pc:docMk/>
      </pc:docMkLst>
      <pc:sldChg chg="modSp mod">
        <pc:chgData name="Segev, Jonathan" userId="7c67a1b0-8725-4553-8055-0888dbcaef94" providerId="ADAL" clId="{402D013C-69BE-44B5-A4AF-4C1D26A136F7}" dt="2021-03-16T21:30:43.983" v="3" actId="20577"/>
        <pc:sldMkLst>
          <pc:docMk/>
          <pc:sldMk cId="0" sldId="256"/>
        </pc:sldMkLst>
        <pc:spChg chg="mod">
          <ac:chgData name="Segev, Jonathan" userId="7c67a1b0-8725-4553-8055-0888dbcaef94" providerId="ADAL" clId="{402D013C-69BE-44B5-A4AF-4C1D26A136F7}" dt="2021-03-16T21:30:43.983" v="3" actId="20577"/>
          <ac:spMkLst>
            <pc:docMk/>
            <pc:sldMk cId="0" sldId="256"/>
            <ac:spMk id="3074" creationId="{00000000-0000-0000-0000-000000000000}"/>
          </ac:spMkLst>
        </pc:spChg>
      </pc:sldChg>
      <pc:sldChg chg="add del">
        <pc:chgData name="Segev, Jonathan" userId="7c67a1b0-8725-4553-8055-0888dbcaef94" providerId="ADAL" clId="{402D013C-69BE-44B5-A4AF-4C1D26A136F7}" dt="2021-03-16T21:31:09.864" v="5"/>
        <pc:sldMkLst>
          <pc:docMk/>
          <pc:sldMk cId="376626689" sldId="890"/>
        </pc:sldMkLst>
      </pc:sldChg>
      <pc:sldChg chg="modSp add mod">
        <pc:chgData name="Segev, Jonathan" userId="7c67a1b0-8725-4553-8055-0888dbcaef94" providerId="ADAL" clId="{402D013C-69BE-44B5-A4AF-4C1D26A136F7}" dt="2021-03-16T21:37:03.426" v="162" actId="403"/>
        <pc:sldMkLst>
          <pc:docMk/>
          <pc:sldMk cId="889850562" sldId="890"/>
        </pc:sldMkLst>
        <pc:spChg chg="mod">
          <ac:chgData name="Segev, Jonathan" userId="7c67a1b0-8725-4553-8055-0888dbcaef94" providerId="ADAL" clId="{402D013C-69BE-44B5-A4AF-4C1D26A136F7}" dt="2021-03-16T21:33:13.029" v="8" actId="20577"/>
          <ac:spMkLst>
            <pc:docMk/>
            <pc:sldMk cId="889850562" sldId="890"/>
            <ac:spMk id="2" creationId="{00000000-0000-0000-0000-000000000000}"/>
          </ac:spMkLst>
        </pc:spChg>
        <pc:spChg chg="mod">
          <ac:chgData name="Segev, Jonathan" userId="7c67a1b0-8725-4553-8055-0888dbcaef94" providerId="ADAL" clId="{402D013C-69BE-44B5-A4AF-4C1D26A136F7}" dt="2021-03-16T21:37:03.426" v="162" actId="403"/>
          <ac:spMkLst>
            <pc:docMk/>
            <pc:sldMk cId="889850562" sldId="890"/>
            <ac:spMk id="3" creationId="{00000000-0000-0000-0000-000000000000}"/>
          </ac:spMkLst>
        </pc:spChg>
      </pc:sldChg>
      <pc:sldChg chg="add del">
        <pc:chgData name="Segev, Jonathan" userId="7c67a1b0-8725-4553-8055-0888dbcaef94" providerId="ADAL" clId="{402D013C-69BE-44B5-A4AF-4C1D26A136F7}" dt="2021-03-16T21:33:59.028" v="32" actId="47"/>
        <pc:sldMkLst>
          <pc:docMk/>
          <pc:sldMk cId="516522831" sldId="891"/>
        </pc:sldMkLst>
      </pc:sldChg>
      <pc:sldChg chg="add del">
        <pc:chgData name="Segev, Jonathan" userId="7c67a1b0-8725-4553-8055-0888dbcaef94" providerId="ADAL" clId="{402D013C-69BE-44B5-A4AF-4C1D26A136F7}" dt="2021-03-16T21:31:09.864" v="5"/>
        <pc:sldMkLst>
          <pc:docMk/>
          <pc:sldMk cId="1694886006" sldId="891"/>
        </pc:sldMkLst>
      </pc:sldChg>
      <pc:sldChg chg="add del">
        <pc:chgData name="Segev, Jonathan" userId="7c67a1b0-8725-4553-8055-0888dbcaef94" providerId="ADAL" clId="{402D013C-69BE-44B5-A4AF-4C1D26A136F7}" dt="2021-03-16T21:31:09.864" v="5"/>
        <pc:sldMkLst>
          <pc:docMk/>
          <pc:sldMk cId="3340932111" sldId="892"/>
        </pc:sldMkLst>
      </pc:sldChg>
      <pc:sldChg chg="modSp add mod">
        <pc:chgData name="Segev, Jonathan" userId="7c67a1b0-8725-4553-8055-0888dbcaef94" providerId="ADAL" clId="{402D013C-69BE-44B5-A4AF-4C1D26A136F7}" dt="2021-03-16T21:35:58.607" v="138" actId="404"/>
        <pc:sldMkLst>
          <pc:docMk/>
          <pc:sldMk cId="3409848623" sldId="892"/>
        </pc:sldMkLst>
        <pc:spChg chg="mod">
          <ac:chgData name="Segev, Jonathan" userId="7c67a1b0-8725-4553-8055-0888dbcaef94" providerId="ADAL" clId="{402D013C-69BE-44B5-A4AF-4C1D26A136F7}" dt="2021-03-16T21:35:58.607" v="138" actId="404"/>
          <ac:spMkLst>
            <pc:docMk/>
            <pc:sldMk cId="3409848623" sldId="892"/>
            <ac:spMk id="3" creationId="{994228CA-BAFA-4A8C-B493-FD3D06F66B11}"/>
          </ac:spMkLst>
        </pc:spChg>
      </pc:sldChg>
      <pc:sldChg chg="add del">
        <pc:chgData name="Segev, Jonathan" userId="7c67a1b0-8725-4553-8055-0888dbcaef94" providerId="ADAL" clId="{402D013C-69BE-44B5-A4AF-4C1D26A136F7}" dt="2021-03-16T21:31:09.864" v="5"/>
        <pc:sldMkLst>
          <pc:docMk/>
          <pc:sldMk cId="441039459" sldId="893"/>
        </pc:sldMkLst>
      </pc:sldChg>
      <pc:sldChg chg="add del">
        <pc:chgData name="Segev, Jonathan" userId="7c67a1b0-8725-4553-8055-0888dbcaef94" providerId="ADAL" clId="{402D013C-69BE-44B5-A4AF-4C1D26A136F7}" dt="2021-03-16T21:36:04.081" v="139" actId="47"/>
        <pc:sldMkLst>
          <pc:docMk/>
          <pc:sldMk cId="4151703659" sldId="893"/>
        </pc:sldMkLst>
      </pc:sldChg>
      <pc:sldChg chg="add del">
        <pc:chgData name="Segev, Jonathan" userId="7c67a1b0-8725-4553-8055-0888dbcaef94" providerId="ADAL" clId="{402D013C-69BE-44B5-A4AF-4C1D26A136F7}" dt="2021-03-16T21:31:09.864" v="5"/>
        <pc:sldMkLst>
          <pc:docMk/>
          <pc:sldMk cId="2015060890" sldId="894"/>
        </pc:sldMkLst>
      </pc:sldChg>
      <pc:sldChg chg="add del">
        <pc:chgData name="Segev, Jonathan" userId="7c67a1b0-8725-4553-8055-0888dbcaef94" providerId="ADAL" clId="{402D013C-69BE-44B5-A4AF-4C1D26A136F7}" dt="2021-03-16T21:36:04.916" v="140" actId="47"/>
        <pc:sldMkLst>
          <pc:docMk/>
          <pc:sldMk cId="2258859551" sldId="894"/>
        </pc:sldMkLst>
      </pc:sldChg>
      <pc:sldChg chg="add del">
        <pc:chgData name="Segev, Jonathan" userId="7c67a1b0-8725-4553-8055-0888dbcaef94" providerId="ADAL" clId="{402D013C-69BE-44B5-A4AF-4C1D26A136F7}" dt="2021-03-16T21:31:09.864" v="5"/>
        <pc:sldMkLst>
          <pc:docMk/>
          <pc:sldMk cId="375035206" sldId="895"/>
        </pc:sldMkLst>
      </pc:sldChg>
      <pc:sldChg chg="add del">
        <pc:chgData name="Segev, Jonathan" userId="7c67a1b0-8725-4553-8055-0888dbcaef94" providerId="ADAL" clId="{402D013C-69BE-44B5-A4AF-4C1D26A136F7}" dt="2021-03-16T21:36:05.616" v="141" actId="47"/>
        <pc:sldMkLst>
          <pc:docMk/>
          <pc:sldMk cId="2163545941" sldId="895"/>
        </pc:sldMkLst>
      </pc:sldChg>
      <pc:sldChg chg="add del">
        <pc:chgData name="Segev, Jonathan" userId="7c67a1b0-8725-4553-8055-0888dbcaef94" providerId="ADAL" clId="{402D013C-69BE-44B5-A4AF-4C1D26A136F7}" dt="2021-03-16T21:31:09.864" v="5"/>
        <pc:sldMkLst>
          <pc:docMk/>
          <pc:sldMk cId="420537833" sldId="896"/>
        </pc:sldMkLst>
      </pc:sldChg>
      <pc:sldChg chg="modSp add mod">
        <pc:chgData name="Segev, Jonathan" userId="7c67a1b0-8725-4553-8055-0888dbcaef94" providerId="ADAL" clId="{402D013C-69BE-44B5-A4AF-4C1D26A136F7}" dt="2021-03-16T21:36:45.994" v="158" actId="6549"/>
        <pc:sldMkLst>
          <pc:docMk/>
          <pc:sldMk cId="2091591061" sldId="896"/>
        </pc:sldMkLst>
        <pc:spChg chg="mod">
          <ac:chgData name="Segev, Jonathan" userId="7c67a1b0-8725-4553-8055-0888dbcaef94" providerId="ADAL" clId="{402D013C-69BE-44B5-A4AF-4C1D26A136F7}" dt="2021-03-16T21:36:45.994" v="158" actId="6549"/>
          <ac:spMkLst>
            <pc:docMk/>
            <pc:sldMk cId="2091591061" sldId="896"/>
            <ac:spMk id="3" creationId="{F30A83CA-58D9-452A-AACC-13EE929DB1E6}"/>
          </ac:spMkLst>
        </pc:spChg>
      </pc:sldChg>
      <pc:sldChg chg="add">
        <pc:chgData name="Segev, Jonathan" userId="7c67a1b0-8725-4553-8055-0888dbcaef94" providerId="ADAL" clId="{402D013C-69BE-44B5-A4AF-4C1D26A136F7}" dt="2021-03-16T21:31:15.764" v="6"/>
        <pc:sldMkLst>
          <pc:docMk/>
          <pc:sldMk cId="2154463246" sldId="897"/>
        </pc:sldMkLst>
      </pc:sldChg>
      <pc:sldChg chg="add del">
        <pc:chgData name="Segev, Jonathan" userId="7c67a1b0-8725-4553-8055-0888dbcaef94" providerId="ADAL" clId="{402D013C-69BE-44B5-A4AF-4C1D26A136F7}" dt="2021-03-16T21:31:09.864" v="5"/>
        <pc:sldMkLst>
          <pc:docMk/>
          <pc:sldMk cId="3794504633" sldId="897"/>
        </pc:sldMkLst>
      </pc:sldChg>
      <pc:sldChg chg="add del">
        <pc:chgData name="Segev, Jonathan" userId="7c67a1b0-8725-4553-8055-0888dbcaef94" providerId="ADAL" clId="{402D013C-69BE-44B5-A4AF-4C1D26A136F7}" dt="2021-03-16T21:31:09.864" v="5"/>
        <pc:sldMkLst>
          <pc:docMk/>
          <pc:sldMk cId="337833602" sldId="898"/>
        </pc:sldMkLst>
      </pc:sldChg>
      <pc:sldChg chg="add">
        <pc:chgData name="Segev, Jonathan" userId="7c67a1b0-8725-4553-8055-0888dbcaef94" providerId="ADAL" clId="{402D013C-69BE-44B5-A4AF-4C1D26A136F7}" dt="2021-03-16T21:31:15.764" v="6"/>
        <pc:sldMkLst>
          <pc:docMk/>
          <pc:sldMk cId="744241701" sldId="898"/>
        </pc:sldMkLst>
      </pc:sldChg>
      <pc:sldMasterChg chg="modSp mod">
        <pc:chgData name="Segev, Jonathan" userId="7c67a1b0-8725-4553-8055-0888dbcaef94" providerId="ADAL" clId="{402D013C-69BE-44B5-A4AF-4C1D26A136F7}" dt="2021-03-16T21:30:37.168" v="1" actId="20577"/>
        <pc:sldMasterMkLst>
          <pc:docMk/>
          <pc:sldMasterMk cId="0" sldId="2147483648"/>
        </pc:sldMasterMkLst>
        <pc:spChg chg="mod">
          <ac:chgData name="Segev, Jonathan" userId="7c67a1b0-8725-4553-8055-0888dbcaef94" providerId="ADAL" clId="{402D013C-69BE-44B5-A4AF-4C1D26A136F7}" dt="2021-03-16T21:30:37.16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2021-03-16</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March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r>
              <a:rPr lang="en-US" sz="1800" dirty="0"/>
              <a:t>11-21-478 CID resolutions for lb253 (Ali Raissinia) (for completion).</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104167</TotalTime>
  <Words>5788</Words>
  <Application>Microsoft Office PowerPoint</Application>
  <PresentationFormat>Widescreen</PresentationFormat>
  <Paragraphs>837</Paragraphs>
  <Slides>63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2021-03-16T21:37:12Z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