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315" r:id="rId50"/>
    <p:sldId id="312" r:id="rId51"/>
    <p:sldId id="318" r:id="rId52"/>
    <p:sldId id="472" r:id="rId53"/>
    <p:sldId id="473" r:id="rId54"/>
    <p:sldId id="474" r:id="rId55"/>
    <p:sldId id="480" r:id="rId56"/>
    <p:sldId id="259" r:id="rId57"/>
    <p:sldId id="260" r:id="rId58"/>
    <p:sldId id="261"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DFA549-281A-4EB2-9CA1-4039C785C8C9}" v="16" dt="2021-03-11T17:56:15.65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94" autoAdjust="0"/>
    <p:restoredTop sz="96807" autoAdjust="0"/>
  </p:normalViewPr>
  <p:slideViewPr>
    <p:cSldViewPr>
      <p:cViewPr varScale="1">
        <p:scale>
          <a:sx n="119" d="100"/>
          <a:sy n="119" d="100"/>
        </p:scale>
        <p:origin x="55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1DFA549-281A-4EB2-9CA1-4039C785C8C9}"/>
    <pc:docChg chg="undo custSel addSld modSld modMainMaster addSection delSection modSection">
      <pc:chgData name="Segev, Jonathan" userId="7c67a1b0-8725-4553-8055-0888dbcaef94" providerId="ADAL" clId="{51DFA549-281A-4EB2-9CA1-4039C785C8C9}" dt="2021-03-11T17:56:31.594" v="122" actId="20577"/>
      <pc:docMkLst>
        <pc:docMk/>
      </pc:docMkLst>
      <pc:sldChg chg="modSp mod">
        <pc:chgData name="Segev, Jonathan" userId="7c67a1b0-8725-4553-8055-0888dbcaef94" providerId="ADAL" clId="{51DFA549-281A-4EB2-9CA1-4039C785C8C9}" dt="2021-03-11T16:28:27.552" v="3" actId="20577"/>
        <pc:sldMkLst>
          <pc:docMk/>
          <pc:sldMk cId="0" sldId="256"/>
        </pc:sldMkLst>
        <pc:spChg chg="mod">
          <ac:chgData name="Segev, Jonathan" userId="7c67a1b0-8725-4553-8055-0888dbcaef94" providerId="ADAL" clId="{51DFA549-281A-4EB2-9CA1-4039C785C8C9}" dt="2021-03-11T16:28:27.552" v="3" actId="20577"/>
          <ac:spMkLst>
            <pc:docMk/>
            <pc:sldMk cId="0" sldId="256"/>
            <ac:spMk id="3074" creationId="{00000000-0000-0000-0000-000000000000}"/>
          </ac:spMkLst>
        </pc:spChg>
      </pc:sldChg>
      <pc:sldChg chg="addSp delSp modSp new mod">
        <pc:chgData name="Segev, Jonathan" userId="7c67a1b0-8725-4553-8055-0888dbcaef94" providerId="ADAL" clId="{51DFA549-281A-4EB2-9CA1-4039C785C8C9}" dt="2021-03-11T17:56:31.594" v="122" actId="20577"/>
        <pc:sldMkLst>
          <pc:docMk/>
          <pc:sldMk cId="2092979678" sldId="889"/>
        </pc:sldMkLst>
        <pc:spChg chg="mod">
          <ac:chgData name="Segev, Jonathan" userId="7c67a1b0-8725-4553-8055-0888dbcaef94" providerId="ADAL" clId="{51DFA549-281A-4EB2-9CA1-4039C785C8C9}" dt="2021-03-11T16:30:22.614" v="6" actId="14100"/>
          <ac:spMkLst>
            <pc:docMk/>
            <pc:sldMk cId="2092979678" sldId="889"/>
            <ac:spMk id="2" creationId="{29DA6932-5A0A-4A07-8413-661FEB0E427B}"/>
          </ac:spMkLst>
        </pc:spChg>
        <pc:spChg chg="del mod">
          <ac:chgData name="Segev, Jonathan" userId="7c67a1b0-8725-4553-8055-0888dbcaef94" providerId="ADAL" clId="{51DFA549-281A-4EB2-9CA1-4039C785C8C9}" dt="2021-03-11T16:32:47.608" v="8" actId="478"/>
          <ac:spMkLst>
            <pc:docMk/>
            <pc:sldMk cId="2092979678" sldId="889"/>
            <ac:spMk id="3" creationId="{F70517D5-881A-417B-9D66-7410D08F40DB}"/>
          </ac:spMkLst>
        </pc:spChg>
        <pc:spChg chg="add del mod">
          <ac:chgData name="Segev, Jonathan" userId="7c67a1b0-8725-4553-8055-0888dbcaef94" providerId="ADAL" clId="{51DFA549-281A-4EB2-9CA1-4039C785C8C9}" dt="2021-03-11T16:32:50.186" v="10"/>
          <ac:spMkLst>
            <pc:docMk/>
            <pc:sldMk cId="2092979678" sldId="889"/>
            <ac:spMk id="7" creationId="{62E62368-ECDB-4FD1-9615-B9403B909CA8}"/>
          </ac:spMkLst>
        </pc:spChg>
        <pc:spChg chg="add del mod">
          <ac:chgData name="Segev, Jonathan" userId="7c67a1b0-8725-4553-8055-0888dbcaef94" providerId="ADAL" clId="{51DFA549-281A-4EB2-9CA1-4039C785C8C9}" dt="2021-03-11T17:56:31.594" v="122" actId="20577"/>
          <ac:spMkLst>
            <pc:docMk/>
            <pc:sldMk cId="2092979678" sldId="889"/>
            <ac:spMk id="10" creationId="{3034E6A0-CBF8-46D7-A42B-10739FAFE25A}"/>
          </ac:spMkLst>
        </pc:spChg>
        <pc:graphicFrameChg chg="add del mod">
          <ac:chgData name="Segev, Jonathan" userId="7c67a1b0-8725-4553-8055-0888dbcaef94" providerId="ADAL" clId="{51DFA549-281A-4EB2-9CA1-4039C785C8C9}" dt="2021-03-11T16:33:41.438" v="12"/>
          <ac:graphicFrameMkLst>
            <pc:docMk/>
            <pc:sldMk cId="2092979678" sldId="889"/>
            <ac:graphicFrameMk id="8" creationId="{7A1376DA-2F78-45C3-BBF0-11251A76041B}"/>
          </ac:graphicFrameMkLst>
        </pc:graphicFrameChg>
        <pc:graphicFrameChg chg="add mod modGraphic">
          <ac:chgData name="Segev, Jonathan" userId="7c67a1b0-8725-4553-8055-0888dbcaef94" providerId="ADAL" clId="{51DFA549-281A-4EB2-9CA1-4039C785C8C9}" dt="2021-03-11T16:41:57.602" v="87" actId="20577"/>
          <ac:graphicFrameMkLst>
            <pc:docMk/>
            <pc:sldMk cId="2092979678" sldId="889"/>
            <ac:graphicFrameMk id="9" creationId="{50618486-7CBB-4CFB-BDAD-C84F4365D1FC}"/>
          </ac:graphicFrameMkLst>
        </pc:graphicFrameChg>
      </pc:sldChg>
      <pc:sldMasterChg chg="modSp mod">
        <pc:chgData name="Segev, Jonathan" userId="7c67a1b0-8725-4553-8055-0888dbcaef94" providerId="ADAL" clId="{51DFA549-281A-4EB2-9CA1-4039C785C8C9}" dt="2021-03-11T16:28:19.668" v="1" actId="20577"/>
        <pc:sldMasterMkLst>
          <pc:docMk/>
          <pc:sldMasterMk cId="0" sldId="2147483648"/>
        </pc:sldMasterMkLst>
        <pc:spChg chg="mod">
          <ac:chgData name="Segev, Jonathan" userId="7c67a1b0-8725-4553-8055-0888dbcaef94" providerId="ADAL" clId="{51DFA549-281A-4EB2-9CA1-4039C785C8C9}" dt="2021-03-11T16:28:19.668"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2021-03-11</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March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104103</TotalTime>
  <Words>5513</Words>
  <Application>Microsoft Office PowerPoint</Application>
  <PresentationFormat>Widescreen</PresentationFormat>
  <Paragraphs>789</Paragraphs>
  <Slides>58</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Timelines – updated past March meeting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2021-03-11T17:56:39Z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