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9"/>
  </p:notesMasterIdLst>
  <p:handoutMasterIdLst>
    <p:handoutMasterId r:id="rId60"/>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691" r:id="rId22"/>
    <p:sldId id="591" r:id="rId23"/>
    <p:sldId id="569" r:id="rId24"/>
    <p:sldId id="345" r:id="rId25"/>
    <p:sldId id="690" r:id="rId26"/>
    <p:sldId id="678" r:id="rId27"/>
    <p:sldId id="693" r:id="rId28"/>
    <p:sldId id="694" r:id="rId29"/>
    <p:sldId id="861" r:id="rId30"/>
    <p:sldId id="679" r:id="rId31"/>
    <p:sldId id="864" r:id="rId32"/>
    <p:sldId id="680" r:id="rId33"/>
    <p:sldId id="862" r:id="rId34"/>
    <p:sldId id="863" r:id="rId35"/>
    <p:sldId id="689" r:id="rId36"/>
    <p:sldId id="887" r:id="rId37"/>
    <p:sldId id="888" r:id="rId38"/>
    <p:sldId id="684" r:id="rId39"/>
    <p:sldId id="685" r:id="rId40"/>
    <p:sldId id="686" r:id="rId41"/>
    <p:sldId id="885" r:id="rId42"/>
    <p:sldId id="868" r:id="rId43"/>
    <p:sldId id="886" r:id="rId44"/>
    <p:sldId id="722" r:id="rId45"/>
    <p:sldId id="884" r:id="rId46"/>
    <p:sldId id="687" r:id="rId47"/>
    <p:sldId id="688" r:id="rId48"/>
    <p:sldId id="315" r:id="rId49"/>
    <p:sldId id="312" r:id="rId50"/>
    <p:sldId id="318" r:id="rId51"/>
    <p:sldId id="472" r:id="rId52"/>
    <p:sldId id="473" r:id="rId53"/>
    <p:sldId id="474" r:id="rId54"/>
    <p:sldId id="480" r:id="rId55"/>
    <p:sldId id="259" r:id="rId56"/>
    <p:sldId id="260" r:id="rId57"/>
    <p:sldId id="261" r:id="rId5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91"/>
            <p14:sldId id="569"/>
            <p14:sldId id="345"/>
          </p14:sldIdLst>
        </p14:section>
        <p14:section name="March 9th daily slot 3 - March IEEE electronic meeting" id="{5906853D-78D7-4DA8-9FA6-A28981EEDFB8}">
          <p14:sldIdLst>
            <p14:sldId id="690"/>
            <p14:sldId id="678"/>
            <p14:sldId id="693"/>
            <p14:sldId id="694"/>
            <p14:sldId id="861"/>
            <p14:sldId id="679"/>
            <p14:sldId id="864"/>
            <p14:sldId id="680"/>
          </p14:sldIdLst>
        </p14:section>
        <p14:section name="March 10th daily slot 3 - March IEEE electronic meeting" id="{DE843586-E506-4D30-A655-52B441F0114A}">
          <p14:sldIdLst>
            <p14:sldId id="862"/>
            <p14:sldId id="863"/>
            <p14:sldId id="689"/>
            <p14:sldId id="887"/>
            <p14:sldId id="888"/>
            <p14:sldId id="684"/>
            <p14:sldId id="685"/>
          </p14:sldIdLst>
        </p14:section>
        <p14:section name="March 11th daily slot 3 - March IEEE electronic meeting" id="{347EDFAB-725B-4685-8406-804F1F654820}">
          <p14:sldIdLst>
            <p14:sldId id="686"/>
            <p14:sldId id="885"/>
            <p14:sldId id="868"/>
            <p14:sldId id="886"/>
            <p14:sldId id="722"/>
            <p14:sldId id="884"/>
            <p14:sldId id="687"/>
            <p14:sldId id="68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7B497A-AB08-48A5-9484-BD4DE1EF60F2}" v="356" dt="2021-03-10T19:44:25.136"/>
    <p1510:client id="{E8019635-626D-4BF5-A5A7-7515D2B9C22C}" v="14" dt="2021-03-10T22:37:37.713"/>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94" autoAdjust="0"/>
    <p:restoredTop sz="96807" autoAdjust="0"/>
  </p:normalViewPr>
  <p:slideViewPr>
    <p:cSldViewPr>
      <p:cViewPr varScale="1">
        <p:scale>
          <a:sx n="111" d="100"/>
          <a:sy n="111" d="100"/>
        </p:scale>
        <p:origin x="132" y="28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E8019635-626D-4BF5-A5A7-7515D2B9C22C}"/>
    <pc:docChg chg="undo custSel modSld modMainMaster modSection">
      <pc:chgData name="Segev, Jonathan" userId="7c67a1b0-8725-4553-8055-0888dbcaef94" providerId="ADAL" clId="{E8019635-626D-4BF5-A5A7-7515D2B9C22C}" dt="2021-03-10T22:37:37.713" v="220" actId="1038"/>
      <pc:docMkLst>
        <pc:docMk/>
      </pc:docMkLst>
      <pc:sldChg chg="addSp delSp modSp mod">
        <pc:chgData name="Segev, Jonathan" userId="7c67a1b0-8725-4553-8055-0888dbcaef94" providerId="ADAL" clId="{E8019635-626D-4BF5-A5A7-7515D2B9C22C}" dt="2021-03-10T22:37:37.713" v="220" actId="1038"/>
        <pc:sldMkLst>
          <pc:docMk/>
          <pc:sldMk cId="530738981" sldId="722"/>
        </pc:sldMkLst>
        <pc:spChg chg="add del mod">
          <ac:chgData name="Segev, Jonathan" userId="7c67a1b0-8725-4553-8055-0888dbcaef94" providerId="ADAL" clId="{E8019635-626D-4BF5-A5A7-7515D2B9C22C}" dt="2021-03-10T22:36:44.306" v="146"/>
          <ac:spMkLst>
            <pc:docMk/>
            <pc:sldMk cId="530738981" sldId="722"/>
            <ac:spMk id="65" creationId="{77948563-3710-44E0-A561-380B5A3449C3}"/>
          </ac:spMkLst>
        </pc:spChg>
        <pc:spChg chg="mod">
          <ac:chgData name="Segev, Jonathan" userId="7c67a1b0-8725-4553-8055-0888dbcaef94" providerId="ADAL" clId="{E8019635-626D-4BF5-A5A7-7515D2B9C22C}" dt="2021-03-10T22:37:13.820" v="205" actId="20577"/>
          <ac:spMkLst>
            <pc:docMk/>
            <pc:sldMk cId="530738981" sldId="722"/>
            <ac:spMk id="67" creationId="{3A6F5E8C-33B1-424C-8B0A-C9CE3A7C87F2}"/>
          </ac:spMkLst>
        </pc:spChg>
        <pc:spChg chg="mod">
          <ac:chgData name="Segev, Jonathan" userId="7c67a1b0-8725-4553-8055-0888dbcaef94" providerId="ADAL" clId="{E8019635-626D-4BF5-A5A7-7515D2B9C22C}" dt="2021-03-10T22:37:00.705" v="151" actId="1076"/>
          <ac:spMkLst>
            <pc:docMk/>
            <pc:sldMk cId="530738981" sldId="722"/>
            <ac:spMk id="68" creationId="{6042DA1B-4AB9-4785-9E8D-B31232BAC7DF}"/>
          </ac:spMkLst>
        </pc:spChg>
        <pc:spChg chg="mod">
          <ac:chgData name="Segev, Jonathan" userId="7c67a1b0-8725-4553-8055-0888dbcaef94" providerId="ADAL" clId="{E8019635-626D-4BF5-A5A7-7515D2B9C22C}" dt="2021-03-10T22:37:37.713" v="220" actId="1038"/>
          <ac:spMkLst>
            <pc:docMk/>
            <pc:sldMk cId="530738981" sldId="722"/>
            <ac:spMk id="70" creationId="{BD436B5B-D98D-4061-A4C3-867D87BE0C8A}"/>
          </ac:spMkLst>
        </pc:spChg>
        <pc:spChg chg="mod">
          <ac:chgData name="Segev, Jonathan" userId="7c67a1b0-8725-4553-8055-0888dbcaef94" providerId="ADAL" clId="{E8019635-626D-4BF5-A5A7-7515D2B9C22C}" dt="2021-03-10T22:37:37.713" v="220" actId="1038"/>
          <ac:spMkLst>
            <pc:docMk/>
            <pc:sldMk cId="530738981" sldId="722"/>
            <ac:spMk id="71" creationId="{4F7733D1-90D3-4856-B0BE-13784629A0C6}"/>
          </ac:spMkLst>
        </pc:spChg>
        <pc:spChg chg="mod">
          <ac:chgData name="Segev, Jonathan" userId="7c67a1b0-8725-4553-8055-0888dbcaef94" providerId="ADAL" clId="{E8019635-626D-4BF5-A5A7-7515D2B9C22C}" dt="2021-03-10T22:36:53.033" v="150" actId="1076"/>
          <ac:spMkLst>
            <pc:docMk/>
            <pc:sldMk cId="530738981" sldId="722"/>
            <ac:spMk id="159" creationId="{E8DE5F9A-9D3C-4C73-BFC7-EED51F4D1918}"/>
          </ac:spMkLst>
        </pc:spChg>
        <pc:spChg chg="mod">
          <ac:chgData name="Segev, Jonathan" userId="7c67a1b0-8725-4553-8055-0888dbcaef94" providerId="ADAL" clId="{E8019635-626D-4BF5-A5A7-7515D2B9C22C}" dt="2021-03-10T22:36:53.033" v="150" actId="1076"/>
          <ac:spMkLst>
            <pc:docMk/>
            <pc:sldMk cId="530738981" sldId="722"/>
            <ac:spMk id="160" creationId="{3A3D8048-3EBA-46FE-9184-5444CD320345}"/>
          </ac:spMkLst>
        </pc:spChg>
        <pc:grpChg chg="add mod">
          <ac:chgData name="Segev, Jonathan" userId="7c67a1b0-8725-4553-8055-0888dbcaef94" providerId="ADAL" clId="{E8019635-626D-4BF5-A5A7-7515D2B9C22C}" dt="2021-03-10T22:36:53.033" v="150" actId="1076"/>
          <ac:grpSpMkLst>
            <pc:docMk/>
            <pc:sldMk cId="530738981" sldId="722"/>
            <ac:grpSpMk id="3" creationId="{28CF0915-8ED0-4994-B502-33D19ECAB01A}"/>
          </ac:grpSpMkLst>
        </pc:grpChg>
        <pc:grpChg chg="add mod">
          <ac:chgData name="Segev, Jonathan" userId="7c67a1b0-8725-4553-8055-0888dbcaef94" providerId="ADAL" clId="{E8019635-626D-4BF5-A5A7-7515D2B9C22C}" dt="2021-03-10T22:37:00.705" v="151" actId="1076"/>
          <ac:grpSpMkLst>
            <pc:docMk/>
            <pc:sldMk cId="530738981" sldId="722"/>
            <ac:grpSpMk id="66" creationId="{3F65A8A0-3EEF-4C41-BB52-29E8E9A84FF5}"/>
          </ac:grpSpMkLst>
        </pc:grpChg>
        <pc:grpChg chg="add mod">
          <ac:chgData name="Segev, Jonathan" userId="7c67a1b0-8725-4553-8055-0888dbcaef94" providerId="ADAL" clId="{E8019635-626D-4BF5-A5A7-7515D2B9C22C}" dt="2021-03-10T22:37:37.713" v="220" actId="1038"/>
          <ac:grpSpMkLst>
            <pc:docMk/>
            <pc:sldMk cId="530738981" sldId="722"/>
            <ac:grpSpMk id="69" creationId="{1B5376F2-543E-4B6C-8A7A-2DF2B9112520}"/>
          </ac:grpSpMkLst>
        </pc:grpChg>
      </pc:sldChg>
      <pc:sldChg chg="modSp mod">
        <pc:chgData name="Segev, Jonathan" userId="7c67a1b0-8725-4553-8055-0888dbcaef94" providerId="ADAL" clId="{E8019635-626D-4BF5-A5A7-7515D2B9C22C}" dt="2021-03-10T22:35:56.878" v="142" actId="20577"/>
        <pc:sldMkLst>
          <pc:docMk/>
          <pc:sldMk cId="3439910898" sldId="868"/>
        </pc:sldMkLst>
        <pc:spChg chg="mod">
          <ac:chgData name="Segev, Jonathan" userId="7c67a1b0-8725-4553-8055-0888dbcaef94" providerId="ADAL" clId="{E8019635-626D-4BF5-A5A7-7515D2B9C22C}" dt="2021-03-10T22:35:56.878" v="142" actId="20577"/>
          <ac:spMkLst>
            <pc:docMk/>
            <pc:sldMk cId="3439910898" sldId="868"/>
            <ac:spMk id="3" creationId="{F4989200-2622-46AD-AE0D-4E2448C695E7}"/>
          </ac:spMkLst>
        </pc:spChg>
      </pc:sldChg>
      <pc:sldChg chg="modSp mod">
        <pc:chgData name="Segev, Jonathan" userId="7c67a1b0-8725-4553-8055-0888dbcaef94" providerId="ADAL" clId="{E8019635-626D-4BF5-A5A7-7515D2B9C22C}" dt="2021-03-10T22:32:25.949" v="98" actId="6549"/>
        <pc:sldMkLst>
          <pc:docMk/>
          <pc:sldMk cId="3071062823" sldId="884"/>
        </pc:sldMkLst>
        <pc:spChg chg="mod">
          <ac:chgData name="Segev, Jonathan" userId="7c67a1b0-8725-4553-8055-0888dbcaef94" providerId="ADAL" clId="{E8019635-626D-4BF5-A5A7-7515D2B9C22C}" dt="2021-03-10T22:32:25.949" v="98" actId="6549"/>
          <ac:spMkLst>
            <pc:docMk/>
            <pc:sldMk cId="3071062823" sldId="884"/>
            <ac:spMk id="3" creationId="{F30A83CA-58D9-452A-AACC-13EE929DB1E6}"/>
          </ac:spMkLst>
        </pc:spChg>
      </pc:sldChg>
      <pc:sldChg chg="modSp mod">
        <pc:chgData name="Segev, Jonathan" userId="7c67a1b0-8725-4553-8055-0888dbcaef94" providerId="ADAL" clId="{E8019635-626D-4BF5-A5A7-7515D2B9C22C}" dt="2021-03-10T22:36:12.358" v="144" actId="14100"/>
        <pc:sldMkLst>
          <pc:docMk/>
          <pc:sldMk cId="327319487" sldId="886"/>
        </pc:sldMkLst>
        <pc:spChg chg="mod">
          <ac:chgData name="Segev, Jonathan" userId="7c67a1b0-8725-4553-8055-0888dbcaef94" providerId="ADAL" clId="{E8019635-626D-4BF5-A5A7-7515D2B9C22C}" dt="2021-03-10T22:36:12.358" v="144" actId="14100"/>
          <ac:spMkLst>
            <pc:docMk/>
            <pc:sldMk cId="327319487" sldId="886"/>
            <ac:spMk id="3" creationId="{F4989200-2622-46AD-AE0D-4E2448C695E7}"/>
          </ac:spMkLst>
        </pc:spChg>
      </pc:sldChg>
      <pc:sldMasterChg chg="modSp mod">
        <pc:chgData name="Segev, Jonathan" userId="7c67a1b0-8725-4553-8055-0888dbcaef94" providerId="ADAL" clId="{E8019635-626D-4BF5-A5A7-7515D2B9C22C}" dt="2021-03-10T22:35:17.200" v="100" actId="20577"/>
        <pc:sldMasterMkLst>
          <pc:docMk/>
          <pc:sldMasterMk cId="0" sldId="2147483648"/>
        </pc:sldMasterMkLst>
        <pc:spChg chg="mod">
          <ac:chgData name="Segev, Jonathan" userId="7c67a1b0-8725-4553-8055-0888dbcaef94" providerId="ADAL" clId="{E8019635-626D-4BF5-A5A7-7515D2B9C22C}" dt="2021-03-10T22:35:17.200" v="100"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941217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683093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802.11-21/188r5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2021-03-10</a:t>
            </a:r>
          </a:p>
        </p:txBody>
      </p:sp>
      <p:sp>
        <p:nvSpPr>
          <p:cNvPr id="6" name="Date Placeholder 3"/>
          <p:cNvSpPr>
            <a:spLocks noGrp="1"/>
          </p:cNvSpPr>
          <p:nvPr>
            <p:ph type="dt" idx="10"/>
          </p:nvPr>
        </p:nvSpPr>
        <p:spPr/>
        <p:txBody>
          <a:bodyPr/>
          <a:lstStyle/>
          <a:p>
            <a:r>
              <a:rPr lang="en-US"/>
              <a:t>March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March 2021</a:t>
            </a:r>
          </a:p>
        </p:txBody>
      </p:sp>
    </p:spTree>
    <p:extLst>
      <p:ext uri="{BB962C8B-B14F-4D97-AF65-F5344CB8AC3E}">
        <p14:creationId xmlns:p14="http://schemas.microsoft.com/office/powerpoint/2010/main" val="925929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 (as needed)</a:t>
            </a:r>
          </a:p>
          <a:p>
            <a:pPr algn="just">
              <a:spcBef>
                <a:spcPct val="20000"/>
              </a:spcBef>
              <a:buFontTx/>
              <a:buChar char="•"/>
            </a:pPr>
            <a:r>
              <a:rPr lang="en-US" altLang="en-US" sz="1800" b="0" dirty="0"/>
              <a:t>Consider motions that met SP threshold from earlier meetings (5min)</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15679794"/>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7146955"/>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tc>
                  <a:txBody>
                    <a:bodyPr/>
                    <a:lstStyle/>
                    <a:p>
                      <a:r>
                        <a:rPr lang="en-US" sz="1400" b="0" dirty="0"/>
                        <a:t>10 min</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11-21-072 “11-21-072 </a:t>
            </a:r>
            <a:r>
              <a:rPr lang="en-US" sz="2000" b="0" dirty="0" err="1"/>
              <a:t>TGaz</a:t>
            </a:r>
            <a:r>
              <a:rPr lang="en-US" sz="2000" b="0" dirty="0"/>
              <a:t> January 2021 interim minutes” posted Jan. 11</a:t>
            </a:r>
            <a:r>
              <a:rPr lang="en-US" sz="2000" b="0" baseline="30000" dirty="0"/>
              <a:t>th</a:t>
            </a:r>
            <a:r>
              <a:rPr lang="en-US" sz="2000" b="0" dirty="0"/>
              <a:t>. </a:t>
            </a:r>
          </a:p>
          <a:p>
            <a:pPr marL="0" indent="0"/>
            <a:endParaRPr lang="en-US" sz="2000" dirty="0"/>
          </a:p>
          <a:p>
            <a:r>
              <a:rPr lang="en-US" sz="2000" dirty="0"/>
              <a:t>Motion </a:t>
            </a:r>
            <a:r>
              <a:rPr lang="en-US" sz="2000" b="0" dirty="0"/>
              <a:t>(202103-01):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endParaRPr lang="en-US" sz="2000" b="0" dirty="0"/>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11-20-1986 “TGaz-November-January-2020-telecon-minutes” posted Jan. 6</a:t>
            </a:r>
            <a:r>
              <a:rPr lang="en-US" sz="2000" b="0" baseline="30000" dirty="0"/>
              <a:t>th </a:t>
            </a:r>
            <a:r>
              <a:rPr lang="en-US" sz="2000" b="0" dirty="0"/>
              <a:t>and r1 revision posted on Jan. 11</a:t>
            </a:r>
            <a:r>
              <a:rPr lang="en-US" sz="2000" b="0" baseline="30000" dirty="0"/>
              <a:t>th</a:t>
            </a:r>
            <a:r>
              <a:rPr lang="en-US" sz="2000" b="0" dirty="0"/>
              <a:t> . </a:t>
            </a:r>
          </a:p>
          <a:p>
            <a:pPr marL="0" indent="0"/>
            <a:endParaRPr lang="en-US" sz="2000" dirty="0"/>
          </a:p>
          <a:p>
            <a:r>
              <a:rPr lang="en-US" sz="2000" dirty="0"/>
              <a:t>Motion </a:t>
            </a:r>
            <a:r>
              <a:rPr lang="en-US" sz="2000" b="0" dirty="0"/>
              <a:t>(202103-02):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947099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11-21-0291</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(202103-03):</a:t>
            </a:r>
            <a:endParaRPr lang="en-US" sz="2000" dirty="0">
              <a:solidFill>
                <a:schemeClr val="tx1"/>
              </a:solidFill>
            </a:endParaRP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r>
              <a:rPr lang="en-US" sz="2000" b="0" dirty="0"/>
              <a:t>5445, 5453, 5455, and 5456 ( 43 CIDs total),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a:t>
            </a:r>
          </a:p>
          <a:p>
            <a:pPr marL="0" indent="0"/>
            <a:r>
              <a:rPr lang="en-US" sz="2000" b="0" dirty="0"/>
              <a:t>Unanimous approval.</a:t>
            </a:r>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79673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Electronic meeting and teleconferences running between the March and May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11-21-0346</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(202103-04):</a:t>
            </a:r>
            <a:endParaRPr lang="en-US" sz="2000" dirty="0">
              <a:solidFill>
                <a:schemeClr val="tx1"/>
              </a:solidFill>
            </a:endParaRPr>
          </a:p>
          <a:p>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Solomon Trainin </a:t>
            </a:r>
          </a:p>
          <a:p>
            <a:pPr marL="0" indent="0"/>
            <a:r>
              <a:rPr lang="en-US" sz="2000" b="0" dirty="0"/>
              <a:t>Results (Y/N/A):</a:t>
            </a:r>
          </a:p>
          <a:p>
            <a:pPr marL="0" indent="0"/>
            <a:r>
              <a:rPr lang="en-US" sz="2000" b="0" dirty="0"/>
              <a:t>Unanimous approval.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4520475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submissions. – as time permits</a:t>
            </a:r>
          </a:p>
          <a:p>
            <a:pPr algn="just">
              <a:spcBef>
                <a:spcPct val="20000"/>
              </a:spcBef>
              <a:buFontTx/>
              <a:buChar char="•"/>
            </a:pPr>
            <a:r>
              <a:rPr lang="en-US" altLang="en-US" sz="1800" b="0" dirty="0"/>
              <a:t>Do group comment resolution (Editors/Chair) – if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1830933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60002049"/>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b="0" dirty="0"/>
                        <a:t>30min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146975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11-21-0307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(202103-05):</a:t>
            </a:r>
            <a:endParaRPr lang="en-US" sz="2000" dirty="0">
              <a:solidFill>
                <a:schemeClr val="tx1"/>
              </a:solidFill>
            </a:endParaRPr>
          </a:p>
          <a:p>
            <a:r>
              <a:rPr lang="en-US" sz="2000" b="0" dirty="0"/>
              <a:t>Move to adopt the resolution depicted by document 11-21-0307r3 for </a:t>
            </a:r>
            <a:r>
              <a:rPr lang="pt-BR" sz="2000" b="0" dirty="0"/>
              <a:t>CIDs 5088, 5454, 5193, and 5175 </a:t>
            </a:r>
            <a:r>
              <a:rPr lang="en-US" sz="2000" b="0" dirty="0"/>
              <a:t>( 4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4433888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11-21-0318</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(202103-06):</a:t>
            </a:r>
            <a:endParaRPr lang="en-US" sz="2000" dirty="0">
              <a:solidFill>
                <a:schemeClr val="tx1"/>
              </a:solidFill>
            </a:endParaRPr>
          </a:p>
          <a:p>
            <a:r>
              <a:rPr lang="en-US" sz="2000" b="0" dirty="0"/>
              <a:t>Move to adopt the resolution depicted by document 11-21-0318r2 for </a:t>
            </a:r>
            <a:r>
              <a:rPr lang="pt-BR" sz="2000" b="0" dirty="0"/>
              <a:t>CIDs 5204, 5072, 5205, 5207, 5404, 5405, 5214, 5215, 5216, 5217 and 5151 </a:t>
            </a:r>
            <a:r>
              <a:rPr lang="en-US" sz="2000" b="0" dirty="0"/>
              <a:t>(11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051964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11</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Reminder of CR assignment from March 10</a:t>
            </a:r>
            <a:r>
              <a:rPr lang="en-US" sz="1600" b="0" baseline="30000" dirty="0"/>
              <a:t>th</a:t>
            </a:r>
            <a:r>
              <a:rPr lang="en-US" sz="1600" b="0" dirty="0"/>
              <a:t> meeting. </a:t>
            </a:r>
          </a:p>
          <a:p>
            <a:pPr algn="just">
              <a:spcBef>
                <a:spcPct val="20000"/>
              </a:spcBef>
              <a:buFontTx/>
              <a:buChar char="•"/>
            </a:pPr>
            <a:r>
              <a:rPr lang="en-US" sz="1600" b="0" dirty="0"/>
              <a:t>Review submission queue and call for submissions (5min)</a:t>
            </a:r>
          </a:p>
          <a:p>
            <a:pPr algn="just">
              <a:spcBef>
                <a:spcPct val="20000"/>
              </a:spcBef>
              <a:buFontTx/>
              <a:buChar char="•"/>
            </a:pPr>
            <a:r>
              <a:rPr lang="en-US" sz="1600" b="0" dirty="0"/>
              <a:t>Review Targets towards May meeting (5min)</a:t>
            </a:r>
          </a:p>
          <a:p>
            <a:pPr algn="just">
              <a:spcBef>
                <a:spcPct val="20000"/>
              </a:spcBef>
              <a:buFontTx/>
              <a:buChar char="•"/>
            </a:pPr>
            <a:r>
              <a:rPr lang="en-US" sz="1600" b="0" dirty="0"/>
              <a:t>Review timelines and progress (10 min)</a:t>
            </a:r>
          </a:p>
          <a:p>
            <a:pPr algn="just">
              <a:spcBef>
                <a:spcPct val="20000"/>
              </a:spcBef>
              <a:buFontTx/>
              <a:buChar char="•"/>
            </a:pPr>
            <a:r>
              <a:rPr lang="en-US" sz="1600" b="0" dirty="0"/>
              <a:t>Review future telecons (5 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4633200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73 comments.</a:t>
            </a:r>
          </a:p>
          <a:p>
            <a:pPr>
              <a:buFont typeface="Arial" panose="020B0604020202020204" pitchFamily="34" charset="0"/>
              <a:buChar char="•"/>
            </a:pPr>
            <a:r>
              <a:rPr lang="en-US" dirty="0"/>
              <a:t>Targets:</a:t>
            </a:r>
          </a:p>
          <a:p>
            <a:pPr lvl="1">
              <a:buFont typeface="Arial" panose="020B0604020202020204" pitchFamily="34" charset="0"/>
              <a:buChar char="•"/>
            </a:pPr>
            <a:r>
              <a:rPr lang="en-US" dirty="0"/>
              <a:t>Continue LB253 comment resolution.</a:t>
            </a:r>
          </a:p>
          <a:p>
            <a:pPr lvl="1">
              <a:buFont typeface="Arial" panose="020B0604020202020204" pitchFamily="34" charset="0"/>
              <a:buChar char="•"/>
            </a:pPr>
            <a:r>
              <a:rPr lang="en-US" dirty="0"/>
              <a:t>Generate P802.11az D3.1 adopting resolutions from March meeting.</a:t>
            </a:r>
          </a:p>
          <a:p>
            <a:pPr lvl="1">
              <a:buFont typeface="Arial" panose="020B0604020202020204" pitchFamily="34" charset="0"/>
              <a:buChar char="•"/>
            </a:pPr>
            <a:r>
              <a:rPr lang="en-US" dirty="0"/>
              <a:t>Initiate response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Targets Towards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b="0" dirty="0"/>
              <a:t>Continue LB253 comment resolution.</a:t>
            </a:r>
          </a:p>
          <a:p>
            <a:pPr>
              <a:buFont typeface="Arial" panose="020B0604020202020204" pitchFamily="34" charset="0"/>
              <a:buChar char="•"/>
            </a:pPr>
            <a:r>
              <a:rPr lang="en-US" b="0" dirty="0"/>
              <a:t>Generate P802.11az D3.1 adopting resolutions from March meeting.</a:t>
            </a:r>
          </a:p>
          <a:p>
            <a:pPr>
              <a:buFont typeface="Arial" panose="020B0604020202020204" pitchFamily="34" charset="0"/>
              <a:buChar char="•"/>
            </a:pPr>
            <a:r>
              <a:rPr lang="en-US" b="0" dirty="0"/>
              <a:t>Initiate response to MDR findings </a:t>
            </a:r>
            <a:r>
              <a:rPr lang="en-US" sz="1800" b="0" dirty="0"/>
              <a:t>(Editors)</a:t>
            </a:r>
            <a:r>
              <a:rPr lang="en-US" sz="2000" b="0" dirty="0"/>
              <a:t>.</a:t>
            </a:r>
            <a:endParaRPr lang="en-US" b="0"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73194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updated past March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68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17*, 31 		13:00 – 15:00 ET</a:t>
            </a:r>
          </a:p>
          <a:p>
            <a:pPr>
              <a:buFont typeface="Arial" panose="020B0604020202020204" pitchFamily="34" charset="0"/>
              <a:buChar char="•"/>
            </a:pPr>
            <a:r>
              <a:rPr lang="en-US" altLang="en-US" sz="2000" b="0" dirty="0"/>
              <a:t>March 25</a:t>
            </a:r>
            <a:r>
              <a:rPr lang="en-US" altLang="en-US" sz="1800" b="0" baseline="30000" dirty="0"/>
              <a:t>+</a:t>
            </a:r>
            <a:r>
              <a:rPr lang="en-US" altLang="en-US" sz="2000" b="0" dirty="0"/>
              <a:t> 	 		10:00 – 12:00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104014</TotalTime>
  <Words>5343</Words>
  <Application>Microsoft Office PowerPoint</Application>
  <PresentationFormat>Widescreen</PresentationFormat>
  <Paragraphs>743</Paragraphs>
  <Slides>57</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5"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Meeting Decorum</vt:lpstr>
      <vt:lpstr>March IEEE  Electronic Meeting Week Agenda</vt:lpstr>
      <vt:lpstr>Submission List for the week</vt:lpstr>
      <vt:lpstr>IEEE Electronic Meeting Week – March 9th </vt:lpstr>
      <vt:lpstr>Submission List for the Tue. meeting</vt:lpstr>
      <vt:lpstr>Submissions Awaiting Motions</vt:lpstr>
      <vt:lpstr>Submissions Awaiting Motions</vt:lpstr>
      <vt:lpstr>Submission 11-21-0291</vt:lpstr>
      <vt:lpstr>Review Submissions</vt:lpstr>
      <vt:lpstr>Submission 11-21-0346</vt:lpstr>
      <vt:lpstr>PowerPoint Presentation</vt:lpstr>
      <vt:lpstr>IEEE Electronic Meeting Week – March 10th</vt:lpstr>
      <vt:lpstr>Submission List for the Wed. meeting</vt:lpstr>
      <vt:lpstr>Review Submissions</vt:lpstr>
      <vt:lpstr>Submission 11-21-0307</vt:lpstr>
      <vt:lpstr>Submission 11-21-0318</vt:lpstr>
      <vt:lpstr>PowerPoint Presentation</vt:lpstr>
      <vt:lpstr>PowerPoint Presentation</vt:lpstr>
      <vt:lpstr>IEEE Electronic Meeting slot – March 11th</vt:lpstr>
      <vt:lpstr>Submission pipeline</vt:lpstr>
      <vt:lpstr>March Progress and Targets Towards May Meeting</vt:lpstr>
      <vt:lpstr>Targets Towards May Meeting</vt:lpstr>
      <vt:lpstr>Timelines – updated past March meeting</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699</cp:revision>
  <cp:lastPrinted>1601-01-01T00:00:00Z</cp:lastPrinted>
  <dcterms:created xsi:type="dcterms:W3CDTF">2018-08-06T10:28:59Z</dcterms:created>
  <dcterms:modified xsi:type="dcterms:W3CDTF">2021-03-10T22:37:39Z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