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7"/>
  </p:notesMasterIdLst>
  <p:handoutMasterIdLst>
    <p:handoutMasterId r:id="rId58"/>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691" r:id="rId22"/>
    <p:sldId id="591" r:id="rId23"/>
    <p:sldId id="569" r:id="rId24"/>
    <p:sldId id="345" r:id="rId25"/>
    <p:sldId id="690" r:id="rId26"/>
    <p:sldId id="678" r:id="rId27"/>
    <p:sldId id="693" r:id="rId28"/>
    <p:sldId id="694" r:id="rId29"/>
    <p:sldId id="861" r:id="rId30"/>
    <p:sldId id="679" r:id="rId31"/>
    <p:sldId id="864" r:id="rId32"/>
    <p:sldId id="680" r:id="rId33"/>
    <p:sldId id="862" r:id="rId34"/>
    <p:sldId id="863" r:id="rId35"/>
    <p:sldId id="689" r:id="rId36"/>
    <p:sldId id="684" r:id="rId37"/>
    <p:sldId id="685" r:id="rId38"/>
    <p:sldId id="686" r:id="rId39"/>
    <p:sldId id="885" r:id="rId40"/>
    <p:sldId id="868" r:id="rId41"/>
    <p:sldId id="886" r:id="rId42"/>
    <p:sldId id="722" r:id="rId43"/>
    <p:sldId id="884" r:id="rId44"/>
    <p:sldId id="687" r:id="rId45"/>
    <p:sldId id="688" r:id="rId46"/>
    <p:sldId id="315" r:id="rId47"/>
    <p:sldId id="312" r:id="rId48"/>
    <p:sldId id="318" r:id="rId49"/>
    <p:sldId id="472" r:id="rId50"/>
    <p:sldId id="473" r:id="rId51"/>
    <p:sldId id="474" r:id="rId52"/>
    <p:sldId id="480" r:id="rId53"/>
    <p:sldId id="259" r:id="rId54"/>
    <p:sldId id="260" r:id="rId55"/>
    <p:sldId id="261" r:id="rId5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691"/>
            <p14:sldId id="591"/>
            <p14:sldId id="569"/>
            <p14:sldId id="345"/>
          </p14:sldIdLst>
        </p14:section>
        <p14:section name="March 15th daily slot 3 - March IEEE electronic meeting" id="{5906853D-78D7-4DA8-9FA6-A28981EEDFB8}">
          <p14:sldIdLst>
            <p14:sldId id="690"/>
            <p14:sldId id="678"/>
            <p14:sldId id="693"/>
            <p14:sldId id="694"/>
            <p14:sldId id="861"/>
            <p14:sldId id="679"/>
            <p14:sldId id="864"/>
            <p14:sldId id="680"/>
          </p14:sldIdLst>
        </p14:section>
        <p14:section name="March 16th daily slot 3 - March IEEE electronic meeting" id="{DE843586-E506-4D30-A655-52B441F0114A}">
          <p14:sldIdLst>
            <p14:sldId id="862"/>
            <p14:sldId id="863"/>
            <p14:sldId id="689"/>
            <p14:sldId id="684"/>
            <p14:sldId id="685"/>
          </p14:sldIdLst>
        </p14:section>
        <p14:section name="March 17th daily slot 3 - March IEEE electronic meeting" id="{347EDFAB-725B-4685-8406-804F1F654820}">
          <p14:sldIdLst>
            <p14:sldId id="686"/>
            <p14:sldId id="885"/>
            <p14:sldId id="868"/>
            <p14:sldId id="886"/>
            <p14:sldId id="722"/>
            <p14:sldId id="884"/>
            <p14:sldId id="687"/>
            <p14:sldId id="68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7B497A-AB08-48A5-9484-BD4DE1EF60F2}" v="350" dt="2021-03-10T17:40:04.725"/>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94" autoAdjust="0"/>
    <p:restoredTop sz="96807" autoAdjust="0"/>
  </p:normalViewPr>
  <p:slideViewPr>
    <p:cSldViewPr>
      <p:cViewPr varScale="1">
        <p:scale>
          <a:sx n="110" d="100"/>
          <a:sy n="110" d="100"/>
        </p:scale>
        <p:origin x="918"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587B497A-AB08-48A5-9484-BD4DE1EF60F2}"/>
    <pc:docChg chg="undo redo custSel addSld modSld modMainMaster modSection">
      <pc:chgData name="Segev, Jonathan" userId="7c67a1b0-8725-4553-8055-0888dbcaef94" providerId="ADAL" clId="{587B497A-AB08-48A5-9484-BD4DE1EF60F2}" dt="2021-03-10T17:41:32.092" v="1400" actId="20577"/>
      <pc:docMkLst>
        <pc:docMk/>
      </pc:docMkLst>
      <pc:sldChg chg="modSp mod">
        <pc:chgData name="Segev, Jonathan" userId="7c67a1b0-8725-4553-8055-0888dbcaef94" providerId="ADAL" clId="{587B497A-AB08-48A5-9484-BD4DE1EF60F2}" dt="2021-03-10T16:41:59.217" v="7" actId="6549"/>
        <pc:sldMkLst>
          <pc:docMk/>
          <pc:sldMk cId="0" sldId="256"/>
        </pc:sldMkLst>
        <pc:spChg chg="mod">
          <ac:chgData name="Segev, Jonathan" userId="7c67a1b0-8725-4553-8055-0888dbcaef94" providerId="ADAL" clId="{587B497A-AB08-48A5-9484-BD4DE1EF60F2}" dt="2021-03-10T16:41:59.217" v="7" actId="6549"/>
          <ac:spMkLst>
            <pc:docMk/>
            <pc:sldMk cId="0" sldId="256"/>
            <ac:spMk id="3074" creationId="{00000000-0000-0000-0000-000000000000}"/>
          </ac:spMkLst>
        </pc:spChg>
      </pc:sldChg>
      <pc:sldChg chg="addSp delSp modSp mod">
        <pc:chgData name="Segev, Jonathan" userId="7c67a1b0-8725-4553-8055-0888dbcaef94" providerId="ADAL" clId="{587B497A-AB08-48A5-9484-BD4DE1EF60F2}" dt="2021-03-10T17:34:26.297" v="1000" actId="6549"/>
        <pc:sldMkLst>
          <pc:docMk/>
          <pc:sldMk cId="392818440" sldId="686"/>
        </pc:sldMkLst>
        <pc:spChg chg="add del mod">
          <ac:chgData name="Segev, Jonathan" userId="7c67a1b0-8725-4553-8055-0888dbcaef94" providerId="ADAL" clId="{587B497A-AB08-48A5-9484-BD4DE1EF60F2}" dt="2021-03-10T17:34:26.297" v="1000" actId="6549"/>
          <ac:spMkLst>
            <pc:docMk/>
            <pc:sldMk cId="392818440" sldId="686"/>
            <ac:spMk id="3" creationId="{00000000-0000-0000-0000-000000000000}"/>
          </ac:spMkLst>
        </pc:spChg>
        <pc:spChg chg="add del mod">
          <ac:chgData name="Segev, Jonathan" userId="7c67a1b0-8725-4553-8055-0888dbcaef94" providerId="ADAL" clId="{587B497A-AB08-48A5-9484-BD4DE1EF60F2}" dt="2021-03-10T17:33:54.025" v="971" actId="478"/>
          <ac:spMkLst>
            <pc:docMk/>
            <pc:sldMk cId="392818440" sldId="686"/>
            <ac:spMk id="8" creationId="{51E2D8E2-1592-4FD1-AA59-18AFB5D02322}"/>
          </ac:spMkLst>
        </pc:spChg>
      </pc:sldChg>
      <pc:sldChg chg="addSp delSp modSp add mod">
        <pc:chgData name="Segev, Jonathan" userId="7c67a1b0-8725-4553-8055-0888dbcaef94" providerId="ADAL" clId="{587B497A-AB08-48A5-9484-BD4DE1EF60F2}" dt="2021-03-10T17:39:59.577" v="1306" actId="20577"/>
        <pc:sldMkLst>
          <pc:docMk/>
          <pc:sldMk cId="530738981" sldId="722"/>
        </pc:sldMkLst>
        <pc:spChg chg="mod">
          <ac:chgData name="Segev, Jonathan" userId="7c67a1b0-8725-4553-8055-0888dbcaef94" providerId="ADAL" clId="{587B497A-AB08-48A5-9484-BD4DE1EF60F2}" dt="2021-03-10T17:39:59.577" v="1306" actId="20577"/>
          <ac:spMkLst>
            <pc:docMk/>
            <pc:sldMk cId="530738981" sldId="722"/>
            <ac:spMk id="2" creationId="{00000000-0000-0000-0000-000000000000}"/>
          </ac:spMkLst>
        </pc:spChg>
        <pc:spChg chg="add mod">
          <ac:chgData name="Segev, Jonathan" userId="7c67a1b0-8725-4553-8055-0888dbcaef94" providerId="ADAL" clId="{587B497A-AB08-48A5-9484-BD4DE1EF60F2}" dt="2021-03-10T17:15:32.867" v="480" actId="14100"/>
          <ac:spMkLst>
            <pc:docMk/>
            <pc:sldMk cId="530738981" sldId="722"/>
            <ac:spMk id="62" creationId="{02C6E214-6D3E-41BA-9208-3834DA86B95B}"/>
          </ac:spMkLst>
        </pc:spChg>
        <pc:spChg chg="add mod">
          <ac:chgData name="Segev, Jonathan" userId="7c67a1b0-8725-4553-8055-0888dbcaef94" providerId="ADAL" clId="{587B497A-AB08-48A5-9484-BD4DE1EF60F2}" dt="2021-03-10T17:14:21.566" v="479" actId="1037"/>
          <ac:spMkLst>
            <pc:docMk/>
            <pc:sldMk cId="530738981" sldId="722"/>
            <ac:spMk id="63" creationId="{86584CC9-10B2-40BB-A3F1-131186C79250}"/>
          </ac:spMkLst>
        </pc:spChg>
        <pc:spChg chg="add mod">
          <ac:chgData name="Segev, Jonathan" userId="7c67a1b0-8725-4553-8055-0888dbcaef94" providerId="ADAL" clId="{587B497A-AB08-48A5-9484-BD4DE1EF60F2}" dt="2021-03-10T17:39:20.289" v="1267" actId="20577"/>
          <ac:spMkLst>
            <pc:docMk/>
            <pc:sldMk cId="530738981" sldId="722"/>
            <ac:spMk id="64" creationId="{A65DD93F-BB47-4E8E-8821-C6F5E935C5A2}"/>
          </ac:spMkLst>
        </pc:spChg>
        <pc:spChg chg="mod topLvl">
          <ac:chgData name="Segev, Jonathan" userId="7c67a1b0-8725-4553-8055-0888dbcaef94" providerId="ADAL" clId="{587B497A-AB08-48A5-9484-BD4DE1EF60F2}" dt="2021-03-10T17:04:50.229" v="410" actId="1037"/>
          <ac:spMkLst>
            <pc:docMk/>
            <pc:sldMk cId="530738981" sldId="722"/>
            <ac:spMk id="111" creationId="{DD1F662E-8959-49A4-88BE-5AE6F718E288}"/>
          </ac:spMkLst>
        </pc:spChg>
        <pc:spChg chg="mod">
          <ac:chgData name="Segev, Jonathan" userId="7c67a1b0-8725-4553-8055-0888dbcaef94" providerId="ADAL" clId="{587B497A-AB08-48A5-9484-BD4DE1EF60F2}" dt="2021-03-10T16:53:46.393" v="44" actId="1035"/>
          <ac:spMkLst>
            <pc:docMk/>
            <pc:sldMk cId="530738981" sldId="722"/>
            <ac:spMk id="112" creationId="{69DC5164-B6FD-4947-8311-D3C23314DE17}"/>
          </ac:spMkLst>
        </pc:spChg>
        <pc:spChg chg="mod ord">
          <ac:chgData name="Segev, Jonathan" userId="7c67a1b0-8725-4553-8055-0888dbcaef94" providerId="ADAL" clId="{587B497A-AB08-48A5-9484-BD4DE1EF60F2}" dt="2021-03-10T17:09:17.443" v="439" actId="20577"/>
          <ac:spMkLst>
            <pc:docMk/>
            <pc:sldMk cId="530738981" sldId="722"/>
            <ac:spMk id="113" creationId="{AF2D2B37-858F-49CD-B8B3-A42B192B9F9D}"/>
          </ac:spMkLst>
        </pc:spChg>
        <pc:spChg chg="mod">
          <ac:chgData name="Segev, Jonathan" userId="7c67a1b0-8725-4553-8055-0888dbcaef94" providerId="ADAL" clId="{587B497A-AB08-48A5-9484-BD4DE1EF60F2}" dt="2021-03-10T16:53:46.393" v="44" actId="1035"/>
          <ac:spMkLst>
            <pc:docMk/>
            <pc:sldMk cId="530738981" sldId="722"/>
            <ac:spMk id="121" creationId="{A547E5D1-D54B-4250-846D-FE970644BEE5}"/>
          </ac:spMkLst>
        </pc:spChg>
        <pc:spChg chg="mod">
          <ac:chgData name="Segev, Jonathan" userId="7c67a1b0-8725-4553-8055-0888dbcaef94" providerId="ADAL" clId="{587B497A-AB08-48A5-9484-BD4DE1EF60F2}" dt="2021-03-10T16:53:46.393" v="44" actId="1035"/>
          <ac:spMkLst>
            <pc:docMk/>
            <pc:sldMk cId="530738981" sldId="722"/>
            <ac:spMk id="152" creationId="{57180947-F2CF-4175-986E-88B56A3D5595}"/>
          </ac:spMkLst>
        </pc:spChg>
        <pc:spChg chg="mod">
          <ac:chgData name="Segev, Jonathan" userId="7c67a1b0-8725-4553-8055-0888dbcaef94" providerId="ADAL" clId="{587B497A-AB08-48A5-9484-BD4DE1EF60F2}" dt="2021-03-10T16:53:46.393" v="44" actId="1035"/>
          <ac:spMkLst>
            <pc:docMk/>
            <pc:sldMk cId="530738981" sldId="722"/>
            <ac:spMk id="153" creationId="{CC30AC72-C1DB-4389-9759-AAF9081BE28B}"/>
          </ac:spMkLst>
        </pc:spChg>
        <pc:spChg chg="mod">
          <ac:chgData name="Segev, Jonathan" userId="7c67a1b0-8725-4553-8055-0888dbcaef94" providerId="ADAL" clId="{587B497A-AB08-48A5-9484-BD4DE1EF60F2}" dt="2021-03-10T16:53:46.393" v="44" actId="1035"/>
          <ac:spMkLst>
            <pc:docMk/>
            <pc:sldMk cId="530738981" sldId="722"/>
            <ac:spMk id="155" creationId="{CFEDDDC9-704E-402C-80F9-97FD7D66F6C7}"/>
          </ac:spMkLst>
        </pc:spChg>
        <pc:spChg chg="mod">
          <ac:chgData name="Segev, Jonathan" userId="7c67a1b0-8725-4553-8055-0888dbcaef94" providerId="ADAL" clId="{587B497A-AB08-48A5-9484-BD4DE1EF60F2}" dt="2021-03-10T16:53:46.393" v="44" actId="1035"/>
          <ac:spMkLst>
            <pc:docMk/>
            <pc:sldMk cId="530738981" sldId="722"/>
            <ac:spMk id="156" creationId="{C1460C53-55DE-4E69-8306-D9EEC5D6D472}"/>
          </ac:spMkLst>
        </pc:spChg>
        <pc:spChg chg="mod topLvl">
          <ac:chgData name="Segev, Jonathan" userId="7c67a1b0-8725-4553-8055-0888dbcaef94" providerId="ADAL" clId="{587B497A-AB08-48A5-9484-BD4DE1EF60F2}" dt="2021-03-10T16:52:54.428" v="29" actId="165"/>
          <ac:spMkLst>
            <pc:docMk/>
            <pc:sldMk cId="530738981" sldId="722"/>
            <ac:spMk id="157" creationId="{1BB62CF0-E562-4410-9872-349190F1677A}"/>
          </ac:spMkLst>
        </pc:spChg>
        <pc:spChg chg="mod topLvl">
          <ac:chgData name="Segev, Jonathan" userId="7c67a1b0-8725-4553-8055-0888dbcaef94" providerId="ADAL" clId="{587B497A-AB08-48A5-9484-BD4DE1EF60F2}" dt="2021-03-10T16:53:02.609" v="30" actId="108"/>
          <ac:spMkLst>
            <pc:docMk/>
            <pc:sldMk cId="530738981" sldId="722"/>
            <ac:spMk id="158" creationId="{1829E6D2-C959-48D2-9FC0-FFED226D051A}"/>
          </ac:spMkLst>
        </pc:spChg>
        <pc:spChg chg="mod topLvl">
          <ac:chgData name="Segev, Jonathan" userId="7c67a1b0-8725-4553-8055-0888dbcaef94" providerId="ADAL" clId="{587B497A-AB08-48A5-9484-BD4DE1EF60F2}" dt="2021-03-10T17:05:30.498" v="426" actId="1076"/>
          <ac:spMkLst>
            <pc:docMk/>
            <pc:sldMk cId="530738981" sldId="722"/>
            <ac:spMk id="159" creationId="{E8DE5F9A-9D3C-4C73-BFC7-EED51F4D1918}"/>
          </ac:spMkLst>
        </pc:spChg>
        <pc:spChg chg="mod topLvl">
          <ac:chgData name="Segev, Jonathan" userId="7c67a1b0-8725-4553-8055-0888dbcaef94" providerId="ADAL" clId="{587B497A-AB08-48A5-9484-BD4DE1EF60F2}" dt="2021-03-10T17:05:22.946" v="421" actId="1038"/>
          <ac:spMkLst>
            <pc:docMk/>
            <pc:sldMk cId="530738981" sldId="722"/>
            <ac:spMk id="160" creationId="{3A3D8048-3EBA-46FE-9184-5444CD320345}"/>
          </ac:spMkLst>
        </pc:spChg>
        <pc:spChg chg="mod">
          <ac:chgData name="Segev, Jonathan" userId="7c67a1b0-8725-4553-8055-0888dbcaef94" providerId="ADAL" clId="{587B497A-AB08-48A5-9484-BD4DE1EF60F2}" dt="2021-03-10T16:53:46.393" v="44" actId="1035"/>
          <ac:spMkLst>
            <pc:docMk/>
            <pc:sldMk cId="530738981" sldId="722"/>
            <ac:spMk id="161" creationId="{F91C410D-A0F8-489D-9873-3E5D0C80D27A}"/>
          </ac:spMkLst>
        </pc:spChg>
        <pc:spChg chg="mod topLvl">
          <ac:chgData name="Segev, Jonathan" userId="7c67a1b0-8725-4553-8055-0888dbcaef94" providerId="ADAL" clId="{587B497A-AB08-48A5-9484-BD4DE1EF60F2}" dt="2021-03-10T17:04:41.649" v="404" actId="20577"/>
          <ac:spMkLst>
            <pc:docMk/>
            <pc:sldMk cId="530738981" sldId="722"/>
            <ac:spMk id="162" creationId="{4D338DF7-FA29-482B-919B-2A35726598BC}"/>
          </ac:spMkLst>
        </pc:spChg>
        <pc:spChg chg="mod">
          <ac:chgData name="Segev, Jonathan" userId="7c67a1b0-8725-4553-8055-0888dbcaef94" providerId="ADAL" clId="{587B497A-AB08-48A5-9484-BD4DE1EF60F2}" dt="2021-03-10T16:53:46.393" v="44" actId="1035"/>
          <ac:spMkLst>
            <pc:docMk/>
            <pc:sldMk cId="530738981" sldId="722"/>
            <ac:spMk id="163" creationId="{A55DFAB0-5797-465C-B664-371760473364}"/>
          </ac:spMkLst>
        </pc:spChg>
        <pc:spChg chg="mod">
          <ac:chgData name="Segev, Jonathan" userId="7c67a1b0-8725-4553-8055-0888dbcaef94" providerId="ADAL" clId="{587B497A-AB08-48A5-9484-BD4DE1EF60F2}" dt="2021-03-10T16:53:46.393" v="44" actId="1035"/>
          <ac:spMkLst>
            <pc:docMk/>
            <pc:sldMk cId="530738981" sldId="722"/>
            <ac:spMk id="165" creationId="{053659BB-C70B-464E-B908-B4640A2FBA93}"/>
          </ac:spMkLst>
        </pc:spChg>
        <pc:spChg chg="mod">
          <ac:chgData name="Segev, Jonathan" userId="7c67a1b0-8725-4553-8055-0888dbcaef94" providerId="ADAL" clId="{587B497A-AB08-48A5-9484-BD4DE1EF60F2}" dt="2021-03-10T17:02:31.357" v="376" actId="207"/>
          <ac:spMkLst>
            <pc:docMk/>
            <pc:sldMk cId="530738981" sldId="722"/>
            <ac:spMk id="168" creationId="{A6609AD8-0BD0-4DE6-98A2-627D5F941659}"/>
          </ac:spMkLst>
        </pc:spChg>
        <pc:spChg chg="mod">
          <ac:chgData name="Segev, Jonathan" userId="7c67a1b0-8725-4553-8055-0888dbcaef94" providerId="ADAL" clId="{587B497A-AB08-48A5-9484-BD4DE1EF60F2}" dt="2021-03-10T17:04:45.592" v="405" actId="14100"/>
          <ac:spMkLst>
            <pc:docMk/>
            <pc:sldMk cId="530738981" sldId="722"/>
            <ac:spMk id="169" creationId="{8200F9A2-67E5-4987-9546-12211A6042BD}"/>
          </ac:spMkLst>
        </pc:spChg>
        <pc:spChg chg="mod ord">
          <ac:chgData name="Segev, Jonathan" userId="7c67a1b0-8725-4553-8055-0888dbcaef94" providerId="ADAL" clId="{587B497A-AB08-48A5-9484-BD4DE1EF60F2}" dt="2021-03-10T17:10:32.620" v="461" actId="14100"/>
          <ac:spMkLst>
            <pc:docMk/>
            <pc:sldMk cId="530738981" sldId="722"/>
            <ac:spMk id="170" creationId="{67AF27AE-0EAD-4603-A050-028DEEF65666}"/>
          </ac:spMkLst>
        </pc:spChg>
        <pc:spChg chg="mod topLvl">
          <ac:chgData name="Segev, Jonathan" userId="7c67a1b0-8725-4553-8055-0888dbcaef94" providerId="ADAL" clId="{587B497A-AB08-48A5-9484-BD4DE1EF60F2}" dt="2021-03-10T16:52:54.428" v="29" actId="165"/>
          <ac:spMkLst>
            <pc:docMk/>
            <pc:sldMk cId="530738981" sldId="722"/>
            <ac:spMk id="171" creationId="{DCC5BBF5-68C6-48CF-B621-AF59B163E79E}"/>
          </ac:spMkLst>
        </pc:spChg>
        <pc:spChg chg="mod topLvl">
          <ac:chgData name="Segev, Jonathan" userId="7c67a1b0-8725-4553-8055-0888dbcaef94" providerId="ADAL" clId="{587B497A-AB08-48A5-9484-BD4DE1EF60F2}" dt="2021-03-10T16:52:54.428" v="29" actId="165"/>
          <ac:spMkLst>
            <pc:docMk/>
            <pc:sldMk cId="530738981" sldId="722"/>
            <ac:spMk id="172" creationId="{A4BE7802-A5F3-45C9-B17C-6A16E32A1182}"/>
          </ac:spMkLst>
        </pc:spChg>
        <pc:spChg chg="mod">
          <ac:chgData name="Segev, Jonathan" userId="7c67a1b0-8725-4553-8055-0888dbcaef94" providerId="ADAL" clId="{587B497A-AB08-48A5-9484-BD4DE1EF60F2}" dt="2021-03-10T17:15:36.012" v="481" actId="14100"/>
          <ac:spMkLst>
            <pc:docMk/>
            <pc:sldMk cId="530738981" sldId="722"/>
            <ac:spMk id="173" creationId="{F4CFBCF5-0562-4CD1-8BE5-1D5BE737664D}"/>
          </ac:spMkLst>
        </pc:spChg>
        <pc:grpChg chg="del">
          <ac:chgData name="Segev, Jonathan" userId="7c67a1b0-8725-4553-8055-0888dbcaef94" providerId="ADAL" clId="{587B497A-AB08-48A5-9484-BD4DE1EF60F2}" dt="2021-03-10T16:52:54.428" v="29" actId="165"/>
          <ac:grpSpMkLst>
            <pc:docMk/>
            <pc:sldMk cId="530738981" sldId="722"/>
            <ac:grpSpMk id="3" creationId="{757B8210-E1F5-41BF-AE46-573C5029F80A}"/>
          </ac:grpSpMkLst>
        </pc:grpChg>
        <pc:cxnChg chg="mod">
          <ac:chgData name="Segev, Jonathan" userId="7c67a1b0-8725-4553-8055-0888dbcaef94" providerId="ADAL" clId="{587B497A-AB08-48A5-9484-BD4DE1EF60F2}" dt="2021-03-10T16:53:46.393" v="44" actId="1035"/>
          <ac:cxnSpMkLst>
            <pc:docMk/>
            <pc:sldMk cId="530738981" sldId="722"/>
            <ac:cxnSpMk id="127" creationId="{2D741719-48C6-4978-96AB-33C832196D61}"/>
          </ac:cxnSpMkLst>
        </pc:cxnChg>
        <pc:cxnChg chg="mod">
          <ac:chgData name="Segev, Jonathan" userId="7c67a1b0-8725-4553-8055-0888dbcaef94" providerId="ADAL" clId="{587B497A-AB08-48A5-9484-BD4DE1EF60F2}" dt="2021-03-10T16:53:46.393" v="44" actId="1035"/>
          <ac:cxnSpMkLst>
            <pc:docMk/>
            <pc:sldMk cId="530738981" sldId="722"/>
            <ac:cxnSpMk id="148" creationId="{EDD273A8-30CE-4248-B9F8-E11D790DC1DE}"/>
          </ac:cxnSpMkLst>
        </pc:cxnChg>
        <pc:cxnChg chg="mod">
          <ac:chgData name="Segev, Jonathan" userId="7c67a1b0-8725-4553-8055-0888dbcaef94" providerId="ADAL" clId="{587B497A-AB08-48A5-9484-BD4DE1EF60F2}" dt="2021-03-10T16:53:46.393" v="44" actId="1035"/>
          <ac:cxnSpMkLst>
            <pc:docMk/>
            <pc:sldMk cId="530738981" sldId="722"/>
            <ac:cxnSpMk id="164" creationId="{52E32D23-69F6-49BA-9523-CDB5CBFEF3BF}"/>
          </ac:cxnSpMkLst>
        </pc:cxnChg>
        <pc:cxnChg chg="del">
          <ac:chgData name="Segev, Jonathan" userId="7c67a1b0-8725-4553-8055-0888dbcaef94" providerId="ADAL" clId="{587B497A-AB08-48A5-9484-BD4DE1EF60F2}" dt="2021-03-10T16:50:46.260" v="25" actId="478"/>
          <ac:cxnSpMkLst>
            <pc:docMk/>
            <pc:sldMk cId="530738981" sldId="722"/>
            <ac:cxnSpMk id="175" creationId="{AD840292-5427-4EA2-B554-160646EB1691}"/>
          </ac:cxnSpMkLst>
        </pc:cxnChg>
      </pc:sldChg>
      <pc:sldChg chg="modSp mod">
        <pc:chgData name="Segev, Jonathan" userId="7c67a1b0-8725-4553-8055-0888dbcaef94" providerId="ADAL" clId="{587B497A-AB08-48A5-9484-BD4DE1EF60F2}" dt="2021-03-10T16:44:39.984" v="12" actId="21"/>
        <pc:sldMkLst>
          <pc:docMk/>
          <pc:sldMk cId="1614697573" sldId="863"/>
        </pc:sldMkLst>
        <pc:graphicFrameChg chg="mod modGraphic">
          <ac:chgData name="Segev, Jonathan" userId="7c67a1b0-8725-4553-8055-0888dbcaef94" providerId="ADAL" clId="{587B497A-AB08-48A5-9484-BD4DE1EF60F2}" dt="2021-03-10T16:44:39.984" v="12" actId="21"/>
          <ac:graphicFrameMkLst>
            <pc:docMk/>
            <pc:sldMk cId="1614697573" sldId="863"/>
            <ac:graphicFrameMk id="7" creationId="{00000000-0000-0000-0000-000000000000}"/>
          </ac:graphicFrameMkLst>
        </pc:graphicFrameChg>
      </pc:sldChg>
      <pc:sldChg chg="modSp add mod">
        <pc:chgData name="Segev, Jonathan" userId="7c67a1b0-8725-4553-8055-0888dbcaef94" providerId="ADAL" clId="{587B497A-AB08-48A5-9484-BD4DE1EF60F2}" dt="2021-03-10T17:41:32.092" v="1400" actId="20577"/>
        <pc:sldMkLst>
          <pc:docMk/>
          <pc:sldMk cId="3439910898" sldId="868"/>
        </pc:sldMkLst>
        <pc:spChg chg="mod">
          <ac:chgData name="Segev, Jonathan" userId="7c67a1b0-8725-4553-8055-0888dbcaef94" providerId="ADAL" clId="{587B497A-AB08-48A5-9484-BD4DE1EF60F2}" dt="2021-03-10T17:40:25.228" v="1326" actId="20577"/>
          <ac:spMkLst>
            <pc:docMk/>
            <pc:sldMk cId="3439910898" sldId="868"/>
            <ac:spMk id="2" creationId="{E93E8C48-D0FE-45AE-A892-200CA7D54BC4}"/>
          </ac:spMkLst>
        </pc:spChg>
        <pc:spChg chg="mod">
          <ac:chgData name="Segev, Jonathan" userId="7c67a1b0-8725-4553-8055-0888dbcaef94" providerId="ADAL" clId="{587B497A-AB08-48A5-9484-BD4DE1EF60F2}" dt="2021-03-10T17:41:32.092" v="1400" actId="20577"/>
          <ac:spMkLst>
            <pc:docMk/>
            <pc:sldMk cId="3439910898" sldId="868"/>
            <ac:spMk id="3" creationId="{F4989200-2622-46AD-AE0D-4E2448C695E7}"/>
          </ac:spMkLst>
        </pc:spChg>
      </pc:sldChg>
      <pc:sldChg chg="modSp add mod">
        <pc:chgData name="Segev, Jonathan" userId="7c67a1b0-8725-4553-8055-0888dbcaef94" providerId="ADAL" clId="{587B497A-AB08-48A5-9484-BD4DE1EF60F2}" dt="2021-03-10T17:31:37.694" v="885" actId="20577"/>
        <pc:sldMkLst>
          <pc:docMk/>
          <pc:sldMk cId="3071062823" sldId="884"/>
        </pc:sldMkLst>
        <pc:spChg chg="mod">
          <ac:chgData name="Segev, Jonathan" userId="7c67a1b0-8725-4553-8055-0888dbcaef94" providerId="ADAL" clId="{587B497A-AB08-48A5-9484-BD4DE1EF60F2}" dt="2021-03-10T17:31:37.694" v="885" actId="20577"/>
          <ac:spMkLst>
            <pc:docMk/>
            <pc:sldMk cId="3071062823" sldId="884"/>
            <ac:spMk id="3" creationId="{F30A83CA-58D9-452A-AACC-13EE929DB1E6}"/>
          </ac:spMkLst>
        </pc:spChg>
      </pc:sldChg>
      <pc:sldChg chg="modSp new mod">
        <pc:chgData name="Segev, Jonathan" userId="7c67a1b0-8725-4553-8055-0888dbcaef94" providerId="ADAL" clId="{587B497A-AB08-48A5-9484-BD4DE1EF60F2}" dt="2021-03-10T17:38:03.057" v="1177" actId="33524"/>
        <pc:sldMkLst>
          <pc:docMk/>
          <pc:sldMk cId="1463320039" sldId="885"/>
        </pc:sldMkLst>
        <pc:spChg chg="mod">
          <ac:chgData name="Segev, Jonathan" userId="7c67a1b0-8725-4553-8055-0888dbcaef94" providerId="ADAL" clId="{587B497A-AB08-48A5-9484-BD4DE1EF60F2}" dt="2021-03-10T17:34:47.226" v="1024" actId="20577"/>
          <ac:spMkLst>
            <pc:docMk/>
            <pc:sldMk cId="1463320039" sldId="885"/>
            <ac:spMk id="2" creationId="{36BB3C23-ED34-4C32-B218-D821DD976ED1}"/>
          </ac:spMkLst>
        </pc:spChg>
        <pc:spChg chg="mod">
          <ac:chgData name="Segev, Jonathan" userId="7c67a1b0-8725-4553-8055-0888dbcaef94" providerId="ADAL" clId="{587B497A-AB08-48A5-9484-BD4DE1EF60F2}" dt="2021-03-10T17:38:03.057" v="1177" actId="33524"/>
          <ac:spMkLst>
            <pc:docMk/>
            <pc:sldMk cId="1463320039" sldId="885"/>
            <ac:spMk id="3" creationId="{994228CA-BAFA-4A8C-B493-FD3D06F66B11}"/>
          </ac:spMkLst>
        </pc:spChg>
      </pc:sldChg>
      <pc:sldChg chg="add">
        <pc:chgData name="Segev, Jonathan" userId="7c67a1b0-8725-4553-8055-0888dbcaef94" providerId="ADAL" clId="{587B497A-AB08-48A5-9484-BD4DE1EF60F2}" dt="2021-03-10T17:40:04.725" v="1307"/>
        <pc:sldMkLst>
          <pc:docMk/>
          <pc:sldMk cId="327319487" sldId="886"/>
        </pc:sldMkLst>
      </pc:sldChg>
      <pc:sldMasterChg chg="modSp mod">
        <pc:chgData name="Segev, Jonathan" userId="7c67a1b0-8725-4553-8055-0888dbcaef94" providerId="ADAL" clId="{587B497A-AB08-48A5-9484-BD4DE1EF60F2}" dt="2021-03-10T16:42:10.114" v="9" actId="20577"/>
        <pc:sldMasterMkLst>
          <pc:docMk/>
          <pc:sldMasterMk cId="0" sldId="2147483648"/>
        </pc:sldMasterMkLst>
        <pc:spChg chg="mod">
          <ac:chgData name="Segev, Jonathan" userId="7c67a1b0-8725-4553-8055-0888dbcaef94" providerId="ADAL" clId="{587B497A-AB08-48A5-9484-BD4DE1EF60F2}" dt="2021-03-10T16:42:10.114" v="9"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941217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683093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802.11-21/188r4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2021-03-10</a:t>
            </a:r>
          </a:p>
        </p:txBody>
      </p:sp>
      <p:sp>
        <p:nvSpPr>
          <p:cNvPr id="6" name="Date Placeholder 3"/>
          <p:cNvSpPr>
            <a:spLocks noGrp="1"/>
          </p:cNvSpPr>
          <p:nvPr>
            <p:ph type="dt" idx="10"/>
          </p:nvPr>
        </p:nvSpPr>
        <p:spPr/>
        <p:txBody>
          <a:bodyPr/>
          <a:lstStyle/>
          <a:p>
            <a:r>
              <a:rPr lang="en-US"/>
              <a:t>March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March 2021</a:t>
            </a:r>
          </a:p>
        </p:txBody>
      </p:sp>
    </p:spTree>
    <p:extLst>
      <p:ext uri="{BB962C8B-B14F-4D97-AF65-F5344CB8AC3E}">
        <p14:creationId xmlns:p14="http://schemas.microsoft.com/office/powerpoint/2010/main" val="925929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 (as needed)</a:t>
            </a:r>
          </a:p>
          <a:p>
            <a:pPr algn="just">
              <a:spcBef>
                <a:spcPct val="20000"/>
              </a:spcBef>
              <a:buFontTx/>
              <a:buChar char="•"/>
            </a:pPr>
            <a:r>
              <a:rPr lang="en-US" altLang="en-US" sz="1800" b="0" dirty="0"/>
              <a:t>Consider motions that met SP threshold from earlier meetings (5min)</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15679794"/>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11-21-0307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11-21-0318</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 part 2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7146955"/>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318528">
                  <a:extLst>
                    <a:ext uri="{9D8B030D-6E8A-4147-A177-3AD203B41FA5}">
                      <a16:colId xmlns:a16="http://schemas.microsoft.com/office/drawing/2014/main" val="240817670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tc>
                  <a:txBody>
                    <a:bodyPr/>
                    <a:lstStyle/>
                    <a:p>
                      <a:r>
                        <a:rPr lang="en-US" sz="1400" b="0" dirty="0"/>
                        <a:t>10 min</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11-21-072 “11-21-072 </a:t>
            </a:r>
            <a:r>
              <a:rPr lang="en-US" sz="2000" b="0" dirty="0" err="1"/>
              <a:t>TGaz</a:t>
            </a:r>
            <a:r>
              <a:rPr lang="en-US" sz="2000" b="0" dirty="0"/>
              <a:t> January 2021 interim minutes” posted Jan. 11</a:t>
            </a:r>
            <a:r>
              <a:rPr lang="en-US" sz="2000" b="0" baseline="30000" dirty="0"/>
              <a:t>th</a:t>
            </a:r>
            <a:r>
              <a:rPr lang="en-US" sz="2000" b="0" dirty="0"/>
              <a:t>. </a:t>
            </a:r>
          </a:p>
          <a:p>
            <a:pPr marL="0" indent="0"/>
            <a:endParaRPr lang="en-US" sz="2000" dirty="0"/>
          </a:p>
          <a:p>
            <a:r>
              <a:rPr lang="en-US" sz="2000" dirty="0"/>
              <a:t>Motion </a:t>
            </a:r>
            <a:r>
              <a:rPr lang="en-US" sz="2000" b="0" dirty="0"/>
              <a:t>(202103-01):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endParaRPr lang="en-US" sz="2000" b="0" dirty="0"/>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11-20-1986 “TGaz-November-January-2020-telecon-minutes” posted Jan. 6</a:t>
            </a:r>
            <a:r>
              <a:rPr lang="en-US" sz="2000" b="0" baseline="30000" dirty="0"/>
              <a:t>th </a:t>
            </a:r>
            <a:r>
              <a:rPr lang="en-US" sz="2000" b="0" dirty="0"/>
              <a:t>and r1 revision posted on Jan. 11</a:t>
            </a:r>
            <a:r>
              <a:rPr lang="en-US" sz="2000" b="0" baseline="30000" dirty="0"/>
              <a:t>th</a:t>
            </a:r>
            <a:r>
              <a:rPr lang="en-US" sz="2000" b="0" dirty="0"/>
              <a:t> . </a:t>
            </a:r>
          </a:p>
          <a:p>
            <a:pPr marL="0" indent="0"/>
            <a:endParaRPr lang="en-US" sz="2000" dirty="0"/>
          </a:p>
          <a:p>
            <a:r>
              <a:rPr lang="en-US" sz="2000" dirty="0"/>
              <a:t>Motion </a:t>
            </a:r>
            <a:r>
              <a:rPr lang="en-US" sz="2000" b="0" dirty="0"/>
              <a:t>(202103-02):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947099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11-21-0291</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(202103-03):</a:t>
            </a:r>
            <a:endParaRPr lang="en-US" sz="2000" dirty="0">
              <a:solidFill>
                <a:schemeClr val="tx1"/>
              </a:solidFill>
            </a:endParaRP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r>
              <a:rPr lang="en-US" sz="2000" b="0" dirty="0"/>
              <a:t>5445, 5453, 5455, and 5456 ( 43 CIDs total),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a:t>
            </a:r>
          </a:p>
          <a:p>
            <a:pPr marL="0" indent="0"/>
            <a:r>
              <a:rPr lang="en-US" sz="2000" b="0" dirty="0"/>
              <a:t>Unanimous approval.</a:t>
            </a:r>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79673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Electronic meeting and teleconferences running between the March and May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11-21-0346</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(202103-04):</a:t>
            </a:r>
            <a:endParaRPr lang="en-US" sz="2000" dirty="0">
              <a:solidFill>
                <a:schemeClr val="tx1"/>
              </a:solidFill>
            </a:endParaRPr>
          </a:p>
          <a:p>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Solomon Trainin </a:t>
            </a:r>
          </a:p>
          <a:p>
            <a:pPr marL="0" indent="0"/>
            <a:r>
              <a:rPr lang="en-US" sz="2000" b="0" dirty="0"/>
              <a:t>Results (Y/N/A):</a:t>
            </a:r>
          </a:p>
          <a:p>
            <a:pPr marL="0" indent="0"/>
            <a:r>
              <a:rPr lang="en-US" sz="2000" b="0" dirty="0"/>
              <a:t>Unanimous approval.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4520475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1830933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44867108"/>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318528">
                  <a:extLst>
                    <a:ext uri="{9D8B030D-6E8A-4147-A177-3AD203B41FA5}">
                      <a16:colId xmlns:a16="http://schemas.microsoft.com/office/drawing/2014/main" val="240817670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1"/>
                  </a:ext>
                </a:extLst>
              </a:tr>
              <a:tr h="0">
                <a:tc>
                  <a:txBody>
                    <a:bodyPr/>
                    <a:lstStyle/>
                    <a:p>
                      <a:r>
                        <a:rPr lang="en-US" altLang="en-US" sz="1400" kern="1200" dirty="0">
                          <a:solidFill>
                            <a:schemeClr val="dk1"/>
                          </a:solidFill>
                          <a:latin typeface="+mn-lt"/>
                          <a:ea typeface="+mn-ea"/>
                          <a:cs typeface="+mn-cs"/>
                        </a:rPr>
                        <a:t>11-21-0307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b="0" dirty="0"/>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11-21-0318</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 part 2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146975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submissions.</a:t>
            </a:r>
          </a:p>
          <a:p>
            <a:pPr algn="just">
              <a:spcBef>
                <a:spcPct val="20000"/>
              </a:spcBef>
              <a:buFontTx/>
              <a:buChar char="•"/>
            </a:pPr>
            <a:r>
              <a:rPr lang="en-US" sz="1600" b="0" dirty="0"/>
              <a:t>Review submission queue and call for submissions (5min)</a:t>
            </a:r>
          </a:p>
          <a:p>
            <a:pPr algn="just">
              <a:spcBef>
                <a:spcPct val="20000"/>
              </a:spcBef>
              <a:buFontTx/>
              <a:buChar char="•"/>
            </a:pPr>
            <a:r>
              <a:rPr lang="en-US" sz="1600" b="0" dirty="0"/>
              <a:t>Review Targets towards May meeting (5min)</a:t>
            </a:r>
          </a:p>
          <a:p>
            <a:pPr algn="just">
              <a:spcBef>
                <a:spcPct val="20000"/>
              </a:spcBef>
              <a:buFontTx/>
              <a:buChar char="•"/>
            </a:pPr>
            <a:r>
              <a:rPr lang="en-US" sz="1600" b="0" dirty="0"/>
              <a:t>Review timelines and progress (10 min)</a:t>
            </a:r>
          </a:p>
          <a:p>
            <a:pPr algn="just">
              <a:spcBef>
                <a:spcPct val="20000"/>
              </a:spcBef>
              <a:buFontTx/>
              <a:buChar char="•"/>
            </a:pPr>
            <a:r>
              <a:rPr lang="en-US" sz="1600" b="0" dirty="0"/>
              <a:t>Review future telecons (5 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463320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a:t>
            </a:r>
            <a:r>
              <a:rPr lang="en-US"/>
              <a:t>58 comments.</a:t>
            </a:r>
            <a:endParaRPr lang="en-US" dirty="0"/>
          </a:p>
          <a:p>
            <a:pPr>
              <a:buFont typeface="Arial" panose="020B0604020202020204" pitchFamily="34" charset="0"/>
              <a:buChar char="•"/>
            </a:pPr>
            <a:r>
              <a:rPr lang="en-US" dirty="0"/>
              <a:t>Targets:</a:t>
            </a:r>
          </a:p>
          <a:p>
            <a:pPr lvl="1">
              <a:buFont typeface="Arial" panose="020B0604020202020204" pitchFamily="34" charset="0"/>
              <a:buChar char="•"/>
            </a:pPr>
            <a:r>
              <a:rPr lang="en-US" dirty="0"/>
              <a:t>Continue LB253 comment resolution.</a:t>
            </a:r>
          </a:p>
          <a:p>
            <a:pPr lvl="1">
              <a:buFont typeface="Arial" panose="020B0604020202020204" pitchFamily="34" charset="0"/>
              <a:buChar char="•"/>
            </a:pPr>
            <a:r>
              <a:rPr lang="en-US" dirty="0"/>
              <a:t>Generate P802.11az D3.1 adopting resolutions from March meeting.</a:t>
            </a:r>
          </a:p>
          <a:p>
            <a:pPr lvl="1">
              <a:buFont typeface="Arial" panose="020B0604020202020204" pitchFamily="34" charset="0"/>
              <a:buChar char="•"/>
            </a:pPr>
            <a:r>
              <a:rPr lang="en-US" dirty="0"/>
              <a:t>Initiate response to MDR findings </a:t>
            </a:r>
            <a:r>
              <a:rPr lang="en-US" sz="1400" dirty="0"/>
              <a:t>(Editors)</a:t>
            </a:r>
            <a:r>
              <a:rPr lang="en-US" sz="16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Targets Towards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p:txBody>
          <a:bodyPr/>
          <a:lstStyle/>
          <a:p>
            <a:pPr>
              <a:buFont typeface="Arial" panose="020B0604020202020204" pitchFamily="34" charset="0"/>
              <a:buChar char="•"/>
            </a:pPr>
            <a:r>
              <a:rPr lang="en-US" dirty="0"/>
              <a:t>Continue LB253 comment resolution.</a:t>
            </a:r>
          </a:p>
          <a:p>
            <a:pPr>
              <a:buFont typeface="Arial" panose="020B0604020202020204" pitchFamily="34" charset="0"/>
              <a:buChar char="•"/>
            </a:pPr>
            <a:r>
              <a:rPr lang="en-US" dirty="0"/>
              <a:t>Generate P802.11az D3.1 adopting resolutions from March meeting.</a:t>
            </a:r>
          </a:p>
          <a:p>
            <a:pPr>
              <a:buFont typeface="Arial" panose="020B0604020202020204" pitchFamily="34" charset="0"/>
              <a:buChar char="•"/>
            </a:pPr>
            <a:r>
              <a:rPr lang="en-US" dirty="0"/>
              <a:t>Initiate response to MDR findings </a:t>
            </a:r>
            <a:r>
              <a:rPr lang="en-US" sz="1800" dirty="0"/>
              <a:t>(Editors)</a:t>
            </a:r>
            <a:r>
              <a:rPr lang="en-US" sz="20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73194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updated past March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736652" y="4582330"/>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gradFill>
            <a:gsLst>
              <a:gs pos="0">
                <a:srgbClr val="FFFF00"/>
              </a:gs>
              <a:gs pos="68000">
                <a:srgbClr val="FFFF00"/>
              </a:gs>
              <a:gs pos="79000">
                <a:srgbClr val="00B050"/>
              </a:gs>
              <a:gs pos="100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2067" cy="243918"/>
          </a:xfrm>
          <a:prstGeom prst="rect">
            <a:avLst/>
          </a:prstGeom>
          <a:gradFill>
            <a:gsLst>
              <a:gs pos="0">
                <a:srgbClr val="FFFF00"/>
              </a:gs>
              <a:gs pos="0">
                <a:srgbClr val="FFFF00"/>
              </a:gs>
              <a:gs pos="62000">
                <a:srgbClr val="FFFF00"/>
              </a:gs>
              <a:gs pos="81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3" name="Rectangle 62">
            <a:extLst>
              <a:ext uri="{FF2B5EF4-FFF2-40B4-BE49-F238E27FC236}">
                <a16:creationId xmlns:a16="http://schemas.microsoft.com/office/drawing/2014/main" id="{86584CC9-10B2-40BB-A3F1-131186C79250}"/>
              </a:ext>
            </a:extLst>
          </p:cNvPr>
          <p:cNvSpPr/>
          <p:nvPr/>
        </p:nvSpPr>
        <p:spPr>
          <a:xfrm>
            <a:off x="8362375" y="3642824"/>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5307389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17</a:t>
            </a:r>
            <a:r>
              <a:rPr lang="en-US" altLang="en-US" sz="2000" b="0" baseline="30000" dirty="0"/>
              <a:t>th</a:t>
            </a:r>
            <a:r>
              <a:rPr lang="en-US" altLang="en-US" sz="2000" b="0" dirty="0"/>
              <a:t> (Wed.),  		13:00 ET – 15:00 ET </a:t>
            </a:r>
          </a:p>
          <a:p>
            <a:pPr>
              <a:buFont typeface="Arial" panose="020B0604020202020204" pitchFamily="34" charset="0"/>
              <a:buChar char="•"/>
            </a:pPr>
            <a:r>
              <a:rPr lang="en-US" altLang="en-US" sz="2000" b="0" dirty="0"/>
              <a:t>March 24</a:t>
            </a:r>
            <a:r>
              <a:rPr lang="en-US" altLang="en-US" sz="2000" b="0" baseline="30000" dirty="0"/>
              <a:t>th</a:t>
            </a:r>
            <a:r>
              <a:rPr lang="en-US" altLang="en-US" sz="2000" b="0" dirty="0"/>
              <a:t> (Wed.),  		13:00 ET – 15:00 ET </a:t>
            </a:r>
          </a:p>
          <a:p>
            <a:pPr>
              <a:buFont typeface="Arial" panose="020B0604020202020204" pitchFamily="34" charset="0"/>
              <a:buChar char="•"/>
            </a:pPr>
            <a:r>
              <a:rPr lang="en-US" altLang="en-US" sz="2000" b="0" dirty="0"/>
              <a:t>March 31</a:t>
            </a:r>
            <a:r>
              <a:rPr lang="en-US" altLang="en-US" sz="2000" b="0" baseline="30000" dirty="0"/>
              <a:t>st</a:t>
            </a:r>
            <a:r>
              <a:rPr lang="en-US" altLang="en-US" sz="2000" b="0" dirty="0"/>
              <a:t> (Wed.),  		13:00 ET – 15:00 ET </a:t>
            </a:r>
          </a:p>
          <a:p>
            <a:pPr>
              <a:buFont typeface="Arial" panose="020B0604020202020204" pitchFamily="34" charset="0"/>
              <a:buChar char="•"/>
            </a:pPr>
            <a:r>
              <a:rPr lang="en-US" altLang="en-US" sz="2000" b="0" dirty="0"/>
              <a:t>April 7</a:t>
            </a:r>
            <a:r>
              <a:rPr lang="en-US" altLang="en-US" sz="2000" b="0" baseline="30000" dirty="0"/>
              <a:t>th</a:t>
            </a:r>
            <a:r>
              <a:rPr lang="en-US" altLang="en-US" sz="2000" b="0" dirty="0"/>
              <a:t> (Wed.), 			13:00 ET – 15:00 ET </a:t>
            </a:r>
          </a:p>
          <a:p>
            <a:pPr>
              <a:buFont typeface="Arial" panose="020B0604020202020204" pitchFamily="34" charset="0"/>
              <a:buChar char="•"/>
            </a:pPr>
            <a:r>
              <a:rPr lang="en-US" altLang="en-US" sz="2000" b="0" dirty="0"/>
              <a:t>April 14</a:t>
            </a:r>
            <a:r>
              <a:rPr lang="en-US" altLang="en-US" sz="2000" b="0" baseline="30000" dirty="0"/>
              <a:t>th</a:t>
            </a:r>
            <a:r>
              <a:rPr lang="en-US" altLang="en-US" sz="2000" b="0" dirty="0"/>
              <a:t> (Wed.), 			13:00 ET – 15:00 ET </a:t>
            </a:r>
          </a:p>
          <a:p>
            <a:pPr>
              <a:buFont typeface="Arial" panose="020B0604020202020204" pitchFamily="34" charset="0"/>
              <a:buChar char="•"/>
            </a:pPr>
            <a:r>
              <a:rPr lang="en-US" altLang="en-US" sz="2000" b="0" dirty="0"/>
              <a:t>April 21</a:t>
            </a:r>
            <a:r>
              <a:rPr lang="en-US" altLang="en-US" sz="2000" b="0" baseline="30000" dirty="0"/>
              <a:t>th</a:t>
            </a:r>
            <a:r>
              <a:rPr lang="en-US" altLang="en-US" sz="2000" b="0" dirty="0"/>
              <a:t> (Wed.), 			13:00 ET – 15:00 ET </a:t>
            </a:r>
          </a:p>
          <a:p>
            <a:pPr>
              <a:buFont typeface="Arial" panose="020B0604020202020204" pitchFamily="34" charset="0"/>
              <a:buChar char="•"/>
            </a:pPr>
            <a:r>
              <a:rPr lang="en-US" altLang="en-US" sz="2000" b="0" dirty="0"/>
              <a:t>April 28</a:t>
            </a:r>
            <a:r>
              <a:rPr lang="en-US" altLang="en-US" sz="2000" b="0" baseline="30000" dirty="0"/>
              <a:t>th</a:t>
            </a:r>
            <a:r>
              <a:rPr lang="en-US" altLang="en-US" sz="2000" b="0" dirty="0"/>
              <a:t> (Wed.), 			13:00 ET – 15:00 ET </a:t>
            </a:r>
          </a:p>
          <a:p>
            <a:pPr>
              <a:buFont typeface="Arial" panose="020B0604020202020204" pitchFamily="34" charset="0"/>
              <a:buChar char="•"/>
            </a:pPr>
            <a:r>
              <a:rPr lang="en-US" altLang="en-US" sz="2000" b="0" dirty="0"/>
              <a:t>May 5</a:t>
            </a:r>
            <a:r>
              <a:rPr lang="en-US" altLang="en-US" sz="2000" b="0" baseline="30000" dirty="0"/>
              <a:t>th</a:t>
            </a:r>
            <a:r>
              <a:rPr lang="en-US" altLang="en-US" sz="2000" b="0" dirty="0"/>
              <a:t> 	(Wed.), 			13:00 ET – 15:00 ET </a:t>
            </a:r>
          </a:p>
          <a:p>
            <a:pPr>
              <a:buFont typeface="Arial" panose="020B0604020202020204" pitchFamily="34" charset="0"/>
              <a:buChar char="•"/>
            </a:pPr>
            <a:r>
              <a:rPr lang="en-US" altLang="en-US" sz="2000" b="0" dirty="0"/>
              <a:t>May 26</a:t>
            </a:r>
            <a:r>
              <a:rPr lang="en-US" altLang="en-US" sz="2000" b="0" baseline="30000" dirty="0"/>
              <a:t>th</a:t>
            </a:r>
            <a:r>
              <a:rPr lang="en-US" altLang="en-US" sz="2000" b="0" dirty="0"/>
              <a:t> (Wed.), 			13:00 ET – 15:00 ET </a:t>
            </a:r>
          </a:p>
          <a:p>
            <a:pPr marL="0" indent="0"/>
            <a:endParaRPr lang="en-US" altLang="en-US" sz="1600" b="0" dirty="0"/>
          </a:p>
          <a:p>
            <a:pPr marL="0" indent="0"/>
            <a:r>
              <a:rPr lang="en-US" altLang="en-US" sz="1600" b="0" dirty="0"/>
              <a:t>*</a:t>
            </a:r>
            <a:r>
              <a:rPr lang="en-US" altLang="en-US" sz="1400" b="0" dirty="0"/>
              <a:t>WG May meeting is running May 10</a:t>
            </a:r>
            <a:r>
              <a:rPr lang="en-US" altLang="en-US" sz="1400" b="0" baseline="30000" dirty="0"/>
              <a:t>th</a:t>
            </a:r>
            <a:r>
              <a:rPr lang="en-US" altLang="en-US" sz="1400" b="0" dirty="0"/>
              <a:t> – 18</a:t>
            </a:r>
            <a:r>
              <a:rPr lang="en-US" altLang="en-US" sz="1400" b="0" baseline="30000" dirty="0"/>
              <a:t>th</a:t>
            </a:r>
            <a:r>
              <a:rPr lang="en-US" altLang="en-US" sz="1400" b="0" dirty="0"/>
              <a:t> , refer to WG agenda doc.</a:t>
            </a:r>
          </a:p>
          <a:p>
            <a:pPr marL="0" indent="0"/>
            <a:r>
              <a:rPr lang="en-US" altLang="en-US" sz="1600" b="0" dirty="0"/>
              <a:t>**</a:t>
            </a:r>
            <a:r>
              <a:rPr lang="en-US" altLang="en-US" sz="1800" b="0" dirty="0"/>
              <a:t>newly announced. </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103787</TotalTime>
  <Words>5203</Words>
  <Application>Microsoft Office PowerPoint</Application>
  <PresentationFormat>Widescreen</PresentationFormat>
  <Paragraphs>715</Paragraphs>
  <Slides>55</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3" baseType="lpstr">
      <vt:lpstr>Arial</vt:lpstr>
      <vt:lpstr>Calibri</vt:lpstr>
      <vt:lpstr>Monotype Sorts</vt:lpstr>
      <vt:lpstr>Montserrat</vt:lpstr>
      <vt:lpstr>Times</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Meeting Decorum</vt:lpstr>
      <vt:lpstr>March IEEE  Electronic Meeting Week Agenda</vt:lpstr>
      <vt:lpstr>Submission List for the week</vt:lpstr>
      <vt:lpstr>IEEE Electronic Meeting Week – March 15th</vt:lpstr>
      <vt:lpstr>Submission List for the Tue. meeting</vt:lpstr>
      <vt:lpstr>Submissions Awaiting Motions</vt:lpstr>
      <vt:lpstr>Submissions Awaiting Motions</vt:lpstr>
      <vt:lpstr>Submission 11-21-0291</vt:lpstr>
      <vt:lpstr>Review Submissions</vt:lpstr>
      <vt:lpstr>Submission 11-21-0346</vt:lpstr>
      <vt:lpstr>PowerPoint Presentation</vt:lpstr>
      <vt:lpstr>IEEE Electronic Meeting Week – March 16th</vt:lpstr>
      <vt:lpstr>Submission List for the Tue. meeting</vt:lpstr>
      <vt:lpstr>Review Submissions</vt:lpstr>
      <vt:lpstr>PowerPoint Presentation</vt:lpstr>
      <vt:lpstr>PowerPoint Presentation</vt:lpstr>
      <vt:lpstr>IEEE Electronic Meeting slot – March 17th</vt:lpstr>
      <vt:lpstr>Submission pipeline</vt:lpstr>
      <vt:lpstr>March Progress and Targets Towards May Meeting</vt:lpstr>
      <vt:lpstr>Targets Towards May Meeting</vt:lpstr>
      <vt:lpstr>Timelines – updated past March meeting</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698</cp:revision>
  <cp:lastPrinted>1601-01-01T00:00:00Z</cp:lastPrinted>
  <dcterms:created xsi:type="dcterms:W3CDTF">2018-08-06T10:28:59Z</dcterms:created>
  <dcterms:modified xsi:type="dcterms:W3CDTF">2021-03-10T17:41:39Z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