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4" r:id="rId29"/>
    <p:sldId id="861" r:id="rId30"/>
    <p:sldId id="679" r:id="rId31"/>
    <p:sldId id="864" r:id="rId32"/>
    <p:sldId id="680" r:id="rId33"/>
    <p:sldId id="862" r:id="rId34"/>
    <p:sldId id="863" r:id="rId35"/>
    <p:sldId id="689" r:id="rId36"/>
    <p:sldId id="684" r:id="rId37"/>
    <p:sldId id="685" r:id="rId38"/>
    <p:sldId id="686" r:id="rId39"/>
    <p:sldId id="687" r:id="rId40"/>
    <p:sldId id="688" r:id="rId41"/>
    <p:sldId id="315" r:id="rId42"/>
    <p:sldId id="312" r:id="rId43"/>
    <p:sldId id="318" r:id="rId44"/>
    <p:sldId id="472" r:id="rId45"/>
    <p:sldId id="473" r:id="rId46"/>
    <p:sldId id="474" r:id="rId47"/>
    <p:sldId id="480" r:id="rId48"/>
    <p:sldId id="259" r:id="rId49"/>
    <p:sldId id="260" r:id="rId50"/>
    <p:sldId id="261"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rch 15th daily slot 3 - March IEEE electronic meeting" id="{5906853D-78D7-4DA8-9FA6-A28981EEDFB8}">
          <p14:sldIdLst>
            <p14:sldId id="690"/>
            <p14:sldId id="678"/>
            <p14:sldId id="693"/>
            <p14:sldId id="694"/>
            <p14:sldId id="861"/>
            <p14:sldId id="679"/>
            <p14:sldId id="864"/>
            <p14:sldId id="680"/>
          </p14:sldIdLst>
        </p14:section>
        <p14:section name="March 16th daily slot 3 - March IEEE electronic meeting" id="{DE843586-E506-4D30-A655-52B441F0114A}">
          <p14:sldIdLst>
            <p14:sldId id="862"/>
            <p14:sldId id="863"/>
            <p14:sldId id="689"/>
            <p14:sldId id="684"/>
            <p14:sldId id="685"/>
          </p14:sldIdLst>
        </p14:section>
        <p14:section name="March 17th daily slot 3 - March IEEE electronic meeting" id="{347EDFAB-725B-4685-8406-804F1F654820}">
          <p14:sldIdLst>
            <p14:sldId id="686"/>
            <p14:sldId id="687"/>
            <p14:sldId id="68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1E7026-700E-463F-889E-47AEFE483387}" v="2" dt="2021-03-09T19:17:54.41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15" autoAdjust="0"/>
    <p:restoredTop sz="96807" autoAdjust="0"/>
  </p:normalViewPr>
  <p:slideViewPr>
    <p:cSldViewPr>
      <p:cViewPr varScale="1">
        <p:scale>
          <a:sx n="113" d="100"/>
          <a:sy n="113" d="100"/>
        </p:scale>
        <p:origin x="138" y="33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DA1E7026-700E-463F-889E-47AEFE483387}"/>
    <pc:docChg chg="undo custSel addSld modSld sldOrd modMainMaster">
      <pc:chgData name="Segev, Jonathan" userId="7c67a1b0-8725-4553-8055-0888dbcaef94" providerId="ADAL" clId="{DA1E7026-700E-463F-889E-47AEFE483387}" dt="2021-03-09T20:04:19.675" v="442"/>
      <pc:docMkLst>
        <pc:docMk/>
      </pc:docMkLst>
      <pc:sldChg chg="modSp mod">
        <pc:chgData name="Segev, Jonathan" userId="7c67a1b0-8725-4553-8055-0888dbcaef94" providerId="ADAL" clId="{DA1E7026-700E-463F-889E-47AEFE483387}" dt="2021-03-09T18:45:12.854" v="24" actId="20577"/>
        <pc:sldMkLst>
          <pc:docMk/>
          <pc:sldMk cId="4011216508" sldId="569"/>
        </pc:sldMkLst>
        <pc:spChg chg="mod">
          <ac:chgData name="Segev, Jonathan" userId="7c67a1b0-8725-4553-8055-0888dbcaef94" providerId="ADAL" clId="{DA1E7026-700E-463F-889E-47AEFE483387}" dt="2021-03-09T18:45:12.854" v="24" actId="20577"/>
          <ac:spMkLst>
            <pc:docMk/>
            <pc:sldMk cId="4011216508" sldId="569"/>
            <ac:spMk id="3" creationId="{00000000-0000-0000-0000-000000000000}"/>
          </ac:spMkLst>
        </pc:spChg>
      </pc:sldChg>
      <pc:sldChg chg="modSp mod">
        <pc:chgData name="Segev, Jonathan" userId="7c67a1b0-8725-4553-8055-0888dbcaef94" providerId="ADAL" clId="{DA1E7026-700E-463F-889E-47AEFE483387}" dt="2021-03-09T18:49:47.417" v="42" actId="20577"/>
        <pc:sldMkLst>
          <pc:docMk/>
          <pc:sldMk cId="3144923594" sldId="678"/>
        </pc:sldMkLst>
        <pc:graphicFrameChg chg="modGraphic">
          <ac:chgData name="Segev, Jonathan" userId="7c67a1b0-8725-4553-8055-0888dbcaef94" providerId="ADAL" clId="{DA1E7026-700E-463F-889E-47AEFE483387}" dt="2021-03-09T18:49:47.417" v="42" actId="20577"/>
          <ac:graphicFrameMkLst>
            <pc:docMk/>
            <pc:sldMk cId="3144923594" sldId="678"/>
            <ac:graphicFrameMk id="7" creationId="{00000000-0000-0000-0000-000000000000}"/>
          </ac:graphicFrameMkLst>
        </pc:graphicFrameChg>
      </pc:sldChg>
      <pc:sldChg chg="ord">
        <pc:chgData name="Segev, Jonathan" userId="7c67a1b0-8725-4553-8055-0888dbcaef94" providerId="ADAL" clId="{DA1E7026-700E-463F-889E-47AEFE483387}" dt="2021-03-09T20:04:19.675" v="442"/>
        <pc:sldMkLst>
          <pc:docMk/>
          <pc:sldMk cId="1818059161" sldId="679"/>
        </pc:sldMkLst>
      </pc:sldChg>
      <pc:sldChg chg="modSp mod">
        <pc:chgData name="Segev, Jonathan" userId="7c67a1b0-8725-4553-8055-0888dbcaef94" providerId="ADAL" clId="{DA1E7026-700E-463F-889E-47AEFE483387}" dt="2021-03-09T18:53:06.137" v="91" actId="20577"/>
        <pc:sldMkLst>
          <pc:docMk/>
          <pc:sldMk cId="4231762105" sldId="693"/>
        </pc:sldMkLst>
        <pc:spChg chg="mod">
          <ac:chgData name="Segev, Jonathan" userId="7c67a1b0-8725-4553-8055-0888dbcaef94" providerId="ADAL" clId="{DA1E7026-700E-463F-889E-47AEFE483387}" dt="2021-03-09T18:53:06.137" v="91" actId="20577"/>
          <ac:spMkLst>
            <pc:docMk/>
            <pc:sldMk cId="4231762105" sldId="693"/>
            <ac:spMk id="3" creationId="{67DD31E9-AD35-400D-B673-CDF80A3048BB}"/>
          </ac:spMkLst>
        </pc:spChg>
      </pc:sldChg>
      <pc:sldChg chg="modSp mod">
        <pc:chgData name="Segev, Jonathan" userId="7c67a1b0-8725-4553-8055-0888dbcaef94" providerId="ADAL" clId="{DA1E7026-700E-463F-889E-47AEFE483387}" dt="2021-03-09T18:58:11.646" v="174" actId="20577"/>
        <pc:sldMkLst>
          <pc:docMk/>
          <pc:sldMk cId="2694709920" sldId="694"/>
        </pc:sldMkLst>
        <pc:spChg chg="mod">
          <ac:chgData name="Segev, Jonathan" userId="7c67a1b0-8725-4553-8055-0888dbcaef94" providerId="ADAL" clId="{DA1E7026-700E-463F-889E-47AEFE483387}" dt="2021-03-09T18:58:11.646" v="174" actId="20577"/>
          <ac:spMkLst>
            <pc:docMk/>
            <pc:sldMk cId="2694709920" sldId="694"/>
            <ac:spMk id="3" creationId="{67DD31E9-AD35-400D-B673-CDF80A3048BB}"/>
          </ac:spMkLst>
        </pc:spChg>
      </pc:sldChg>
      <pc:sldChg chg="modSp mod">
        <pc:chgData name="Segev, Jonathan" userId="7c67a1b0-8725-4553-8055-0888dbcaef94" providerId="ADAL" clId="{DA1E7026-700E-463F-889E-47AEFE483387}" dt="2021-03-09T19:02:05.529" v="225" actId="20577"/>
        <pc:sldMkLst>
          <pc:docMk/>
          <pc:sldMk cId="3779673163" sldId="861"/>
        </pc:sldMkLst>
        <pc:spChg chg="mod">
          <ac:chgData name="Segev, Jonathan" userId="7c67a1b0-8725-4553-8055-0888dbcaef94" providerId="ADAL" clId="{DA1E7026-700E-463F-889E-47AEFE483387}" dt="2021-03-09T19:02:05.529" v="225" actId="20577"/>
          <ac:spMkLst>
            <pc:docMk/>
            <pc:sldMk cId="3779673163" sldId="861"/>
            <ac:spMk id="3" creationId="{12FF0AE0-CB3E-469F-A727-E80186B52CD3}"/>
          </ac:spMkLst>
        </pc:spChg>
      </pc:sldChg>
      <pc:sldChg chg="modSp add mod">
        <pc:chgData name="Segev, Jonathan" userId="7c67a1b0-8725-4553-8055-0888dbcaef94" providerId="ADAL" clId="{DA1E7026-700E-463F-889E-47AEFE483387}" dt="2021-03-09T20:04:14.638" v="440" actId="20577"/>
        <pc:sldMkLst>
          <pc:docMk/>
          <pc:sldMk cId="3452047530" sldId="864"/>
        </pc:sldMkLst>
        <pc:spChg chg="mod">
          <ac:chgData name="Segev, Jonathan" userId="7c67a1b0-8725-4553-8055-0888dbcaef94" providerId="ADAL" clId="{DA1E7026-700E-463F-889E-47AEFE483387}" dt="2021-03-09T19:19:30.073" v="262" actId="20577"/>
          <ac:spMkLst>
            <pc:docMk/>
            <pc:sldMk cId="3452047530" sldId="864"/>
            <ac:spMk id="2" creationId="{BF93BB75-7630-4617-A5B0-465C61FA8F0B}"/>
          </ac:spMkLst>
        </pc:spChg>
        <pc:spChg chg="mod">
          <ac:chgData name="Segev, Jonathan" userId="7c67a1b0-8725-4553-8055-0888dbcaef94" providerId="ADAL" clId="{DA1E7026-700E-463F-889E-47AEFE483387}" dt="2021-03-09T20:04:14.638" v="440" actId="20577"/>
          <ac:spMkLst>
            <pc:docMk/>
            <pc:sldMk cId="3452047530" sldId="864"/>
            <ac:spMk id="3" creationId="{12FF0AE0-CB3E-469F-A727-E80186B52CD3}"/>
          </ac:spMkLst>
        </pc:spChg>
      </pc:sldChg>
      <pc:sldMasterChg chg="modSp mod">
        <pc:chgData name="Segev, Jonathan" userId="7c67a1b0-8725-4553-8055-0888dbcaef94" providerId="ADAL" clId="{DA1E7026-700E-463F-889E-47AEFE483387}" dt="2021-03-09T18:32:29.439" v="1" actId="20577"/>
        <pc:sldMasterMkLst>
          <pc:docMk/>
          <pc:sldMasterMk cId="0" sldId="2147483648"/>
        </pc:sldMasterMkLst>
        <pc:spChg chg="mod">
          <ac:chgData name="Segev, Jonathan" userId="7c67a1b0-8725-4553-8055-0888dbcaef94" providerId="ADAL" clId="{DA1E7026-700E-463F-889E-47AEFE483387}" dt="2021-03-09T18:32:29.439"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9412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2021-03-09</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(as needed)</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567979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714695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 min</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11-21-072 “11-21-072 </a:t>
            </a:r>
            <a:r>
              <a:rPr lang="en-US" sz="2000" b="0" dirty="0" err="1"/>
              <a:t>TGaz</a:t>
            </a:r>
            <a:r>
              <a:rPr lang="en-US" sz="2000" b="0" dirty="0"/>
              <a:t> January 2021 interim minutes” posted Jan. 11</a:t>
            </a:r>
            <a:r>
              <a:rPr lang="en-US" sz="2000" b="0" baseline="30000" dirty="0"/>
              <a:t>th</a:t>
            </a:r>
            <a:r>
              <a:rPr lang="en-US" sz="2000" b="0" dirty="0"/>
              <a:t>. </a:t>
            </a:r>
          </a:p>
          <a:p>
            <a:pPr marL="0" indent="0"/>
            <a:endParaRPr lang="en-US" sz="2000" dirty="0"/>
          </a:p>
          <a:p>
            <a:r>
              <a:rPr lang="en-US" sz="2000" dirty="0"/>
              <a:t>Motion </a:t>
            </a:r>
            <a:r>
              <a:rPr lang="en-US" sz="2000" b="0" dirty="0"/>
              <a:t>(202103-01):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endParaRPr lang="en-US" sz="2000" b="0" dirty="0"/>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 </a:t>
            </a:r>
            <a:r>
              <a:rPr lang="en-US" sz="2000" b="0" dirty="0"/>
              <a:t>(202103-02):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470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11-21-0291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(202103-03):</a:t>
            </a:r>
            <a:endParaRPr lang="en-US" sz="2000" dirty="0">
              <a:solidFill>
                <a:schemeClr val="tx1"/>
              </a:solidFill>
            </a:endParaRP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r>
              <a:rPr lang="en-US" sz="2000" b="0" dirty="0"/>
              <a:t>5445, 5453, 5455, and 5456 ( 43 CIDs total),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a:t>
            </a:r>
          </a:p>
          <a:p>
            <a:pPr marL="0" indent="0"/>
            <a:r>
              <a:rPr lang="en-US" sz="2000" b="0" dirty="0"/>
              <a:t>Unanimous approval.</a:t>
            </a:r>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Electronic meeting and teleconferences running between the March and May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11-21-0346</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(202103-04):</a:t>
            </a:r>
            <a:endParaRPr lang="en-US" sz="2000" dirty="0">
              <a:solidFill>
                <a:schemeClr val="tx1"/>
              </a:solidFill>
            </a:endParaRPr>
          </a:p>
          <a:p>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Solomon Trainin </a:t>
            </a:r>
          </a:p>
          <a:p>
            <a:pPr marL="0" indent="0"/>
            <a:r>
              <a:rPr lang="en-US" sz="2000" b="0" dirty="0"/>
              <a:t>Results (Y/N/A):</a:t>
            </a:r>
          </a:p>
          <a:p>
            <a:pPr marL="0" indent="0"/>
            <a:r>
              <a:rPr lang="en-US" sz="2000" b="0" dirty="0"/>
              <a:t>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52047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183093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1820711"/>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14697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Review timelines.</a:t>
            </a:r>
          </a:p>
          <a:p>
            <a:pPr algn="just">
              <a:spcBef>
                <a:spcPct val="20000"/>
              </a:spcBef>
              <a:buFontTx/>
              <a:buChar char="•"/>
            </a:pPr>
            <a:r>
              <a:rPr lang="en-US" sz="1600" b="0" dirty="0"/>
              <a:t>Review</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103727</TotalTime>
  <Words>4692</Words>
  <Application>Microsoft Office PowerPoint</Application>
  <PresentationFormat>Widescreen</PresentationFormat>
  <Paragraphs>607</Paragraphs>
  <Slides>50</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vt:lpstr>
      <vt:lpstr>Calibri</vt:lpstr>
      <vt:lpstr>Monotype Sorts</vt:lpstr>
      <vt:lpstr>Montserrat</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March 15th</vt:lpstr>
      <vt:lpstr>Submission List for the Tue. meeting</vt:lpstr>
      <vt:lpstr>Submissions Awaiting Motions</vt:lpstr>
      <vt:lpstr>Submissions Awaiting Motions</vt:lpstr>
      <vt:lpstr>Submission 11-21-0291</vt:lpstr>
      <vt:lpstr>Review Submissions</vt:lpstr>
      <vt:lpstr>Submission 11-21-0346</vt:lpstr>
      <vt:lpstr>PowerPoint Presentation</vt:lpstr>
      <vt:lpstr>IEEE Electronic Meeting Week – March 16th</vt:lpstr>
      <vt:lpstr>Submission List for the Tue. meeting</vt:lpstr>
      <vt:lpstr>Review Submissions</vt:lpstr>
      <vt:lpstr>PowerPoint Presentation</vt:lpstr>
      <vt:lpstr>PowerPoint Presentation</vt:lpstr>
      <vt:lpstr>IEEE Electronic Meeting slot – March 17th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697</cp:revision>
  <cp:lastPrinted>1601-01-01T00:00:00Z</cp:lastPrinted>
  <dcterms:created xsi:type="dcterms:W3CDTF">2018-08-06T10:28:59Z</dcterms:created>
  <dcterms:modified xsi:type="dcterms:W3CDTF">2021-03-09T20:04:29Z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