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3" r:id="rId3"/>
    <p:sldId id="262" r:id="rId4"/>
    <p:sldId id="269" r:id="rId5"/>
    <p:sldId id="270" r:id="rId6"/>
    <p:sldId id="278" r:id="rId7"/>
    <p:sldId id="273" r:id="rId8"/>
    <p:sldId id="28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0" autoAdjust="0"/>
    <p:restoredTop sz="94660"/>
  </p:normalViewPr>
  <p:slideViewPr>
    <p:cSldViewPr>
      <p:cViewPr varScale="1">
        <p:scale>
          <a:sx n="57" d="100"/>
          <a:sy n="57" d="100"/>
        </p:scale>
        <p:origin x="78" y="4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23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802.11-21/0181r2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claudio.da.silva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ochun.wang@mediatek.com" TargetMode="External"/><Relationship Id="rId11" Type="http://schemas.openxmlformats.org/officeDocument/2006/relationships/hyperlink" Target="mailto:bahareh.sagedhi@intel.com" TargetMode="External"/><Relationship Id="rId5" Type="http://schemas.openxmlformats.org/officeDocument/2006/relationships/hyperlink" Target="mailto:RoyWant@google.com" TargetMode="External"/><Relationship Id="rId10" Type="http://schemas.openxmlformats.org/officeDocument/2006/relationships/hyperlink" Target="mailto:carol@ansley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harrybims@me.com" TargetMode="External"/><Relationship Id="rId14" Type="http://schemas.openxmlformats.org/officeDocument/2006/relationships/hyperlink" Target="mailto:emily.h.qi@intel.co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(Mar 2021)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for 2021-03-08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Draft and Amendment alignments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802.11az MDR 21/0329</a:t>
            </a:r>
          </a:p>
          <a:p>
            <a:r>
              <a:rPr lang="en-US" dirty="0"/>
              <a:t>WG Style Guide for 802.11 draft 09/1034r17</a:t>
            </a:r>
          </a:p>
          <a:p>
            <a:r>
              <a:rPr lang="en-US" dirty="0"/>
              <a:t>Review WG Style Guide and </a:t>
            </a:r>
            <a:r>
              <a:rPr lang="en-US" dirty="0" err="1"/>
              <a:t>REVmd</a:t>
            </a:r>
            <a:r>
              <a:rPr lang="en-US" dirty="0"/>
              <a:t> practice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Roy Want </a:t>
            </a:r>
            <a:r>
              <a:rPr lang="en-US" sz="1600" dirty="0">
                <a:hlinkClick r:id="rId5"/>
              </a:rPr>
              <a:t>RoyWant@google.com</a:t>
            </a:r>
            <a:r>
              <a:rPr lang="en-US" sz="1600" dirty="0"/>
              <a:t> , </a:t>
            </a:r>
            <a:r>
              <a:rPr lang="en-US" sz="1600" b="1" dirty="0"/>
              <a:t>Chao Chun Wang </a:t>
            </a:r>
            <a:r>
              <a:rPr lang="en-US" sz="1600" dirty="0"/>
              <a:t>– </a:t>
            </a:r>
            <a:r>
              <a:rPr lang="en-US" sz="1600" dirty="0">
                <a:hlinkClick r:id="rId6"/>
              </a:rPr>
              <a:t>chaochun.wang@mediatek.com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9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carol@ansley.com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1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2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TGbf</a:t>
            </a:r>
            <a:r>
              <a:rPr lang="en-US" sz="1600" b="1" dirty="0"/>
              <a:t> – Claudio da Silva </a:t>
            </a:r>
            <a:r>
              <a:rPr lang="en-US" sz="1600" dirty="0"/>
              <a:t>– </a:t>
            </a:r>
            <a:r>
              <a:rPr lang="en-US" sz="1600" dirty="0">
                <a:hlinkClick r:id="rId13"/>
              </a:rPr>
              <a:t>claudio.da.silva@intel.com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REVme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4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534988"/>
            <a:ext cx="10361084" cy="1065213"/>
          </a:xfrm>
        </p:spPr>
        <p:txBody>
          <a:bodyPr/>
          <a:lstStyle/>
          <a:p>
            <a:r>
              <a:rPr lang="en-GB" dirty="0"/>
              <a:t>MDR Status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524000"/>
            <a:ext cx="10361084" cy="4799012"/>
          </a:xfrm>
          <a:ln/>
        </p:spPr>
        <p:txBody>
          <a:bodyPr/>
          <a:lstStyle/>
          <a:p>
            <a:r>
              <a:rPr lang="en-US" dirty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800" dirty="0"/>
              <a:t>802.11-11/615r6 documents the process. MDR now in the 802.11 Operating Manual 802.11-14/0629r8. The process causes some changes to the draft, so the report is done after the editing is done. </a:t>
            </a:r>
          </a:p>
          <a:p>
            <a:r>
              <a:rPr lang="en-US" sz="1400" dirty="0" err="1"/>
              <a:t>REVmd</a:t>
            </a:r>
            <a:r>
              <a:rPr lang="en-US" sz="1400" dirty="0"/>
              <a:t> on Draft 2.1 was started out of February 2019 (Robert Stacey, Joseph Levy, Carol Ansley, Menzo Wentink, </a:t>
            </a:r>
            <a:r>
              <a:rPr lang="en-US" sz="1400" dirty="0" err="1"/>
              <a:t>Bahar</a:t>
            </a:r>
            <a:r>
              <a:rPr lang="en-US" sz="1400" dirty="0"/>
              <a:t> Sadeghi, Mark Hamilton, Yongho Seok, Emily Qi, Edward Au, Peter Ecclesine) 19/260r15 – IEEE SA staff - mixing normative and informative, see 19/1444r4 MDR complete</a:t>
            </a:r>
          </a:p>
          <a:p>
            <a:r>
              <a:rPr lang="en-US" sz="1400" dirty="0"/>
              <a:t>P802.11ay was started on D3.1 out of March 2019 (Robert Stacey, Solomon </a:t>
            </a:r>
            <a:r>
              <a:rPr lang="en-US" sz="1400" dirty="0" err="1"/>
              <a:t>Trainin</a:t>
            </a:r>
            <a:r>
              <a:rPr lang="en-US" sz="1400" dirty="0"/>
              <a:t>, Edward Au, Emily Qi, Yongho Seok, Peter Ecclesine) 19/681r6 MDR complete</a:t>
            </a:r>
          </a:p>
          <a:p>
            <a:r>
              <a:rPr lang="en-US" sz="1400" dirty="0"/>
              <a:t>P802.11ax was started on D4.1 out of May 2019 (Robert Stacey, Edward Au, Yongho Seok, Naveen Kakani, Perry </a:t>
            </a:r>
            <a:r>
              <a:rPr lang="en-US" sz="1400" dirty="0" err="1"/>
              <a:t>Correll</a:t>
            </a:r>
            <a:r>
              <a:rPr lang="en-US" sz="1400" dirty="0"/>
              <a:t>, Peter Ecclesine, Po-Kai Huang) 19/1015r4 MDR complete</a:t>
            </a:r>
          </a:p>
          <a:p>
            <a:r>
              <a:rPr lang="en-US" sz="1400" dirty="0"/>
              <a:t>P802.11ba was started on D4.0 out of September 2019 (Robert Stacey, Po-Kai Huang, </a:t>
            </a:r>
            <a:r>
              <a:rPr lang="en-US" sz="1400" dirty="0" err="1"/>
              <a:t>Rojan</a:t>
            </a:r>
            <a:r>
              <a:rPr lang="en-US" sz="1400" dirty="0"/>
              <a:t> </a:t>
            </a:r>
            <a:r>
              <a:rPr lang="en-US" sz="1400" dirty="0" err="1"/>
              <a:t>Chitrakar</a:t>
            </a:r>
            <a:r>
              <a:rPr lang="en-US" sz="1400" dirty="0"/>
              <a:t>, </a:t>
            </a:r>
            <a:r>
              <a:rPr lang="en-US" sz="1400" dirty="0" err="1"/>
              <a:t>Yunsong</a:t>
            </a:r>
            <a:r>
              <a:rPr lang="en-US" sz="1400" dirty="0"/>
              <a:t> Yang, </a:t>
            </a:r>
            <a:r>
              <a:rPr lang="en-US" sz="1400" dirty="0" err="1"/>
              <a:t>Yongho</a:t>
            </a:r>
            <a:r>
              <a:rPr lang="en-US" sz="1400" dirty="0"/>
              <a:t> Seok, Mark Hamilton ) 19/176</a:t>
            </a:r>
            <a:r>
              <a:rPr lang="en-US" sz="1400" dirty="0">
                <a:solidFill>
                  <a:schemeClr val="tx1"/>
                </a:solidFill>
              </a:rPr>
              <a:t>5r6 </a:t>
            </a:r>
            <a:r>
              <a:rPr lang="en-US" sz="1400" dirty="0"/>
              <a:t>MDR complete</a:t>
            </a:r>
          </a:p>
          <a:p>
            <a:r>
              <a:rPr lang="en-US" sz="1800" dirty="0"/>
              <a:t>P802.11az was started on D3.0 out of January 2021 (Robert Stacey,  Emily Qi, Edward Au, Carol Ansley, Peter Ecclesine, </a:t>
            </a:r>
            <a:r>
              <a:rPr lang="en-US" sz="1800" dirty="0" err="1"/>
              <a:t>Yongho</a:t>
            </a:r>
            <a:r>
              <a:rPr lang="en-US" sz="1800" dirty="0"/>
              <a:t> Seok, Mark Hamilton) 21/0329r4 MDR in progress</a:t>
            </a:r>
          </a:p>
          <a:p>
            <a:r>
              <a:rPr lang="en-US" sz="1800" dirty="0"/>
              <a:t>	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editors reviewed most of the findings. The MIB findings came in after the editors meeting. They are present in r4.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TGaz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editor will provide feedback on the findings and we will perform further review on a to be announced editors meeting.</a:t>
            </a:r>
          </a:p>
          <a:p>
            <a:r>
              <a:rPr lang="en-US" sz="1800" dirty="0"/>
              <a:t> </a:t>
            </a:r>
          </a:p>
          <a:p>
            <a:endParaRPr lang="en-US" sz="1800" dirty="0"/>
          </a:p>
          <a:p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812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11-09-1034</a:t>
            </a:r>
            <a:r>
              <a:rPr lang="en-GB" dirty="0">
                <a:solidFill>
                  <a:schemeClr val="tx1"/>
                </a:solidFill>
              </a:rPr>
              <a:t>-17-</a:t>
            </a:r>
            <a:r>
              <a:rPr lang="en-GB" dirty="0"/>
              <a:t>0000-802-11-editorial-style-guide.docx   </a:t>
            </a:r>
          </a:p>
          <a:p>
            <a:r>
              <a:rPr lang="en-US" dirty="0"/>
              <a:t>We update 802.11 Style Guide based on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2020 IEEE Standards Style Manual </a:t>
            </a:r>
            <a:r>
              <a:rPr lang="en-US" b="0" dirty="0"/>
              <a:t>when creating or updating drafts. </a:t>
            </a:r>
            <a:r>
              <a:rPr lang="en-US" sz="1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https://mentor.ieee.org/myproject/Public/mytools/draft/styleman.pdf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4419599"/>
          </a:xfrm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chemeClr val="tx1"/>
                </a:solidFill>
              </a:rPr>
              <a:t>Two ways to format a figure &amp; its caption in frame:</a:t>
            </a:r>
            <a:endParaRPr lang="en-US" sz="2000" dirty="0">
              <a:solidFill>
                <a:schemeClr val="tx1"/>
              </a:solidFill>
            </a:endParaRPr>
          </a:p>
          <a:p>
            <a:pPr lvl="1"/>
            <a:r>
              <a:rPr lang="en-GB" sz="1400" dirty="0">
                <a:solidFill>
                  <a:schemeClr val="tx1"/>
                </a:solidFill>
              </a:rPr>
              <a:t>Insert a table.  Insert anchored frame inside table cell to hold graphics.  Use table caption as figure caption.</a:t>
            </a:r>
            <a:endParaRPr lang="en-US" sz="1400" dirty="0">
              <a:solidFill>
                <a:schemeClr val="tx1"/>
              </a:solidFill>
            </a:endParaRPr>
          </a:p>
          <a:p>
            <a:pPr lvl="1"/>
            <a:r>
              <a:rPr lang="en-GB" sz="1400" dirty="0">
                <a:solidFill>
                  <a:schemeClr val="tx1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4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rgbClr val="FF0000"/>
                </a:solidFill>
              </a:rPr>
              <a:t>Do not reference other clauses in Visio figures</a:t>
            </a:r>
            <a:r>
              <a:rPr lang="en-US" sz="1800" dirty="0"/>
              <a:t>, it is very hard to maintain the references</a:t>
            </a:r>
            <a:r>
              <a:rPr lang="en-GB" sz="2000" dirty="0"/>
              <a:t> in figures</a:t>
            </a:r>
          </a:p>
          <a:p>
            <a:r>
              <a:rPr lang="en-GB" sz="2000" dirty="0"/>
              <a:t>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1800" dirty="0"/>
              <a:t>Frame format figures are tables</a:t>
            </a:r>
          </a:p>
          <a:p>
            <a:r>
              <a:rPr lang="en-GB" sz="18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Mar 2021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May, changes are usually based on MDR suitability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208301"/>
              </p:ext>
            </p:extLst>
          </p:nvPr>
        </p:nvGraphicFramePr>
        <p:xfrm>
          <a:off x="794783" y="2057400"/>
          <a:ext cx="10589685" cy="6327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7617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4297243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4377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820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Feb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784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5**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269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52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6**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TGbc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–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77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2022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4100842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7**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8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– 102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TGbe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– 389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Sep 2024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317772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published ** Review in May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558558"/>
              </p:ext>
            </p:extLst>
          </p:nvPr>
        </p:nvGraphicFramePr>
        <p:xfrm>
          <a:off x="737392" y="1374227"/>
          <a:ext cx="9395946" cy="465510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477514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2020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11-Mar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Roy Want, Chao Chun Wang, 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8.0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1.01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8-Mar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2.3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11-Mar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8.0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8.0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1.01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1.1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002060"/>
                          </a:solidFill>
                          <a:latin typeface="+mn-lt"/>
                        </a:rPr>
                        <a:t>0.3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8-Mar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Mar 2021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10887</TotalTime>
  <Words>1238</Words>
  <Application>Microsoft Office PowerPoint</Application>
  <PresentationFormat>Widescreen</PresentationFormat>
  <Paragraphs>236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Theme</vt:lpstr>
      <vt:lpstr>Document</vt:lpstr>
      <vt:lpstr>802.11 WG Editor’s Meeting (Mar 2021)</vt:lpstr>
      <vt:lpstr>Agenda for 2021-03-08 meeting</vt:lpstr>
      <vt:lpstr>Volunteer Editor Contacts</vt:lpstr>
      <vt:lpstr>MDR Status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391</cp:revision>
  <cp:lastPrinted>1601-01-01T00:00:00Z</cp:lastPrinted>
  <dcterms:created xsi:type="dcterms:W3CDTF">2018-01-07T18:30:13Z</dcterms:created>
  <dcterms:modified xsi:type="dcterms:W3CDTF">2021-03-15T14:11:05Z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