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72" r:id="rId23"/>
    <p:sldId id="1040" r:id="rId24"/>
    <p:sldId id="1041" r:id="rId25"/>
    <p:sldId id="1099" r:id="rId26"/>
    <p:sldId id="1100" r:id="rId27"/>
    <p:sldId id="1101" r:id="rId28"/>
    <p:sldId id="1102" r:id="rId29"/>
    <p:sldId id="1043" r:id="rId30"/>
    <p:sldId id="1044" r:id="rId31"/>
    <p:sldId id="1103"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2021-01-30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39"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Feb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Feb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23</a:t>
            </a:r>
            <a:r>
              <a:rPr lang="en-US" altLang="zh-CN" sz="2400" baseline="30000" dirty="0" smtClean="0">
                <a:solidFill>
                  <a:srgbClr val="00B050"/>
                </a:solidFill>
                <a:cs typeface="+mn-ea"/>
                <a:sym typeface="+mn-ea"/>
              </a:rPr>
              <a:t>rd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4227168060"/>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11-20/1923r11, </a:t>
                      </a:r>
                      <a:r>
                        <a:rPr lang="en-US" altLang="zh-CN" sz="1200" dirty="0" smtClean="0">
                          <a:solidFill>
                            <a:srgbClr val="0070C0"/>
                          </a:solidFill>
                        </a:rPr>
                        <a:t>11-21/0177r0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11-21/0126r0, Comment resolution for 32-3-9-9, Miguel Lopez (Ericsson) </a:t>
            </a:r>
            <a:r>
              <a:rPr lang="en-US" altLang="zh-CN" sz="1600" i="1" dirty="0" smtClean="0">
                <a:solidFill>
                  <a:srgbClr val="FFC000"/>
                </a:solidFill>
                <a:latin typeface="Calibri" panose="020F0502020204030204" pitchFamily="34" charset="0"/>
                <a:cs typeface="Calibri" panose="020F0502020204030204" pitchFamily="34" charset="0"/>
              </a:rPr>
              <a:t>[SP on Feb 2</a:t>
            </a:r>
            <a:r>
              <a:rPr lang="en-US" altLang="zh-CN" sz="1600" i="1" baseline="30000" dirty="0" smtClean="0">
                <a:solidFill>
                  <a:srgbClr val="FFC000"/>
                </a:solidFill>
                <a:latin typeface="Calibri" panose="020F0502020204030204" pitchFamily="34" charset="0"/>
                <a:cs typeface="Calibri" panose="020F0502020204030204" pitchFamily="34" charset="0"/>
              </a:rPr>
              <a:t>nd</a:t>
            </a:r>
            <a:r>
              <a:rPr lang="en-US" altLang="zh-CN" sz="1600" i="1" dirty="0" smtClean="0">
                <a:solidFill>
                  <a:srgbClr val="FFC000"/>
                </a:solidFill>
                <a:latin typeface="Calibri" panose="020F0502020204030204" pitchFamily="34" charset="0"/>
                <a:cs typeface="Calibri" panose="020F0502020204030204" pitchFamily="34" charset="0"/>
              </a:rPr>
              <a:t>]</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11-21/0070r1, D1.0 Comment Resolution for Clause 31.2.2, </a:t>
            </a:r>
            <a:r>
              <a:rPr lang="en-US" altLang="zh-CN" sz="1600" dirty="0" err="1" smtClean="0">
                <a:solidFill>
                  <a:srgbClr val="FFC000"/>
                </a:solidFill>
                <a:latin typeface="Calibri" panose="020F0502020204030204" pitchFamily="34" charset="0"/>
                <a:cs typeface="Calibri" panose="020F0502020204030204" pitchFamily="34" charset="0"/>
              </a:rPr>
              <a:t>Hanseul</a:t>
            </a:r>
            <a:r>
              <a:rPr lang="en-US" altLang="zh-CN" sz="1600" dirty="0" smtClean="0">
                <a:solidFill>
                  <a:srgbClr val="FFC00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11-20/1939r0, resolution clause 3 comments for lb251,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a:t>
            </a:r>
            <a:r>
              <a:rPr lang="en-US" altLang="zh-CN" sz="2100" b="1" dirty="0"/>
              <a:t>11-21/0126, Comment resolution for 32-3-9-9, Miguel Lopez (Ericsson)</a:t>
            </a:r>
          </a:p>
          <a:p>
            <a:pPr marL="800100" lvl="1" eaLnBrk="0" hangingPunct="0">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 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a:t>
            </a:r>
            <a:r>
              <a:rPr lang="en-US" altLang="zh-CN" dirty="0" err="1" smtClean="0"/>
              <a:t>xxxx</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x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11-21/xxxxr0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a:t>
            </a: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196 6656</a:t>
            </a:r>
          </a:p>
          <a:p>
            <a:r>
              <a:rPr lang="en-US" altLang="zh-CN" sz="2400" dirty="0" smtClean="0"/>
              <a:t>Meeting </a:t>
            </a:r>
            <a:r>
              <a:rPr lang="en-US" altLang="zh-CN" sz="2400" dirty="0"/>
              <a:t>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179 196 6656</a:t>
            </a:r>
          </a:p>
          <a:p>
            <a:endParaRPr lang="en-US" altLang="zh-CN" sz="2400" dirty="0"/>
          </a:p>
          <a:p>
            <a:r>
              <a:rPr lang="en-US" altLang="zh-CN" sz="2400" dirty="0"/>
              <a:t>Join from a video system or application: dial </a:t>
            </a:r>
            <a:r>
              <a:rPr lang="en-US" altLang="zh-CN" sz="2400" dirty="0" smtClean="0"/>
              <a:t>1791966656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1791966656.ieee802.my@lync.webex.com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516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508 8121</a:t>
            </a:r>
            <a:endParaRPr lang="en-US" altLang="zh-CN" sz="2500" dirty="0"/>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179 508 8121</a:t>
            </a:r>
          </a:p>
          <a:p>
            <a:endParaRPr lang="en-US" altLang="zh-CN" sz="2400" dirty="0"/>
          </a:p>
          <a:p>
            <a:r>
              <a:rPr lang="en-US" altLang="zh-CN" sz="2400" dirty="0"/>
              <a:t>Join from a video system or application: dial </a:t>
            </a:r>
            <a:r>
              <a:rPr lang="en-US" altLang="zh-CN" sz="2400" dirty="0" smtClean="0"/>
              <a:t>1795088121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1795088121.ieee802.my@lync.webex.com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84378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263 0444</a:t>
            </a:r>
            <a:endParaRPr lang="en-US" altLang="zh-CN" sz="2500" dirty="0"/>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179 263 </a:t>
            </a:r>
            <a:r>
              <a:rPr lang="en-US" altLang="zh-CN" sz="2400" dirty="0" smtClean="0"/>
              <a:t>0444</a:t>
            </a:r>
            <a:endParaRPr lang="en-US" altLang="zh-CN" sz="2400" dirty="0"/>
          </a:p>
          <a:p>
            <a:endParaRPr lang="en-US" altLang="zh-CN" sz="2400" dirty="0"/>
          </a:p>
          <a:p>
            <a:r>
              <a:rPr lang="en-US" altLang="zh-CN" sz="2400" dirty="0"/>
              <a:t>Join from a video system or application: dial </a:t>
            </a:r>
            <a:r>
              <a:rPr lang="en-US" altLang="zh-CN" sz="2400" dirty="0" smtClean="0"/>
              <a:t>1792630444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1792630444.ieee802.my@lync.webex.com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53804</TotalTime>
  <Words>2240</Words>
  <Application>Microsoft Office PowerPoint</Application>
  <PresentationFormat>宽屏</PresentationFormat>
  <Paragraphs>422</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2021</vt:lpstr>
      <vt:lpstr>TGbd Documents Update</vt:lpstr>
      <vt:lpstr>Current TGbd Timeline</vt:lpstr>
      <vt:lpstr>Submission List （1/2）</vt:lpstr>
      <vt:lpstr>Submission List （2/2）</vt:lpstr>
      <vt:lpstr>IEEE 802.11 TGbd Teleconference</vt:lpstr>
      <vt:lpstr>Teleconference Bridge Information</vt:lpstr>
      <vt:lpstr>PowerPoint 演示文稿</vt:lpstr>
      <vt:lpstr>SP #1 (CR, 11-21/xxxx)</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 IEEE 802.11 Jan 2021 Interim</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4898</cp:revision>
  <cp:lastPrinted>2014-11-04T15:04:00Z</cp:lastPrinted>
  <dcterms:created xsi:type="dcterms:W3CDTF">2007-04-17T18:10:00Z</dcterms:created>
  <dcterms:modified xsi:type="dcterms:W3CDTF">2021-01-29T16:27:05Z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