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370" r:id="rId12"/>
    <p:sldId id="261" r:id="rId13"/>
    <p:sldId id="369"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DF0761-7FC7-474E-BF0D-34D93B7DA192}" v="5" dt="2021-01-27T07:22:18.2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62" d="100"/>
          <a:sy n="62" d="100"/>
        </p:scale>
        <p:origin x="808" y="5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9A51E8B8-BAB0-4E9C-BA0E-A709D20411B2}"/>
    <pc:docChg chg="modSld">
      <pc:chgData name="Yaghoobi, Hassan" userId="3e33afe7-62c8-4ade-8476-f73fe399f31e" providerId="ADAL" clId="{9A51E8B8-BAB0-4E9C-BA0E-A709D20411B2}" dt="2021-01-27T07:12:49.379" v="3" actId="20577"/>
      <pc:docMkLst>
        <pc:docMk/>
      </pc:docMkLst>
      <pc:sldChg chg="modSp mod">
        <pc:chgData name="Yaghoobi, Hassan" userId="3e33afe7-62c8-4ade-8476-f73fe399f31e" providerId="ADAL" clId="{9A51E8B8-BAB0-4E9C-BA0E-A709D20411B2}" dt="2021-01-27T07:12:49.379" v="3" actId="20577"/>
        <pc:sldMkLst>
          <pc:docMk/>
          <pc:sldMk cId="0" sldId="256"/>
        </pc:sldMkLst>
        <pc:spChg chg="mod">
          <ac:chgData name="Yaghoobi, Hassan" userId="3e33afe7-62c8-4ade-8476-f73fe399f31e" providerId="ADAL" clId="{9A51E8B8-BAB0-4E9C-BA0E-A709D20411B2}" dt="2021-01-27T07:12:49.379" v="3" actId="20577"/>
          <ac:spMkLst>
            <pc:docMk/>
            <pc:sldMk cId="0" sldId="256"/>
            <ac:spMk id="3074" creationId="{00000000-0000-0000-0000-000000000000}"/>
          </ac:spMkLst>
        </pc:spChg>
      </pc:sldChg>
    </pc:docChg>
  </pc:docChgLst>
  <pc:docChgLst>
    <pc:chgData name="Yaghoobi, Hassan" userId="3e33afe7-62c8-4ade-8476-f73fe399f31e" providerId="ADAL" clId="{FBDF0761-7FC7-474E-BF0D-34D93B7DA192}"/>
    <pc:docChg chg="undo custSel delSld modSld modMainMaster">
      <pc:chgData name="Yaghoobi, Hassan" userId="3e33afe7-62c8-4ade-8476-f73fe399f31e" providerId="ADAL" clId="{FBDF0761-7FC7-474E-BF0D-34D93B7DA192}" dt="2021-01-27T07:24:02.597" v="113" actId="20577"/>
      <pc:docMkLst>
        <pc:docMk/>
      </pc:docMkLst>
      <pc:sldChg chg="modSp mod">
        <pc:chgData name="Yaghoobi, Hassan" userId="3e33afe7-62c8-4ade-8476-f73fe399f31e" providerId="ADAL" clId="{FBDF0761-7FC7-474E-BF0D-34D93B7DA192}" dt="2021-01-27T07:14:09.689" v="3" actId="20577"/>
        <pc:sldMkLst>
          <pc:docMk/>
          <pc:sldMk cId="0" sldId="257"/>
        </pc:sldMkLst>
        <pc:spChg chg="mod">
          <ac:chgData name="Yaghoobi, Hassan" userId="3e33afe7-62c8-4ade-8476-f73fe399f31e" providerId="ADAL" clId="{FBDF0761-7FC7-474E-BF0D-34D93B7DA192}" dt="2021-01-27T07:14:09.689" v="3" actId="20577"/>
          <ac:spMkLst>
            <pc:docMk/>
            <pc:sldMk cId="0" sldId="257"/>
            <ac:spMk id="4098" creationId="{00000000-0000-0000-0000-000000000000}"/>
          </ac:spMkLst>
        </pc:spChg>
      </pc:sldChg>
      <pc:sldChg chg="modSp mod">
        <pc:chgData name="Yaghoobi, Hassan" userId="3e33afe7-62c8-4ade-8476-f73fe399f31e" providerId="ADAL" clId="{FBDF0761-7FC7-474E-BF0D-34D93B7DA192}" dt="2021-01-27T07:21:18.506" v="75"/>
        <pc:sldMkLst>
          <pc:docMk/>
          <pc:sldMk cId="0" sldId="261"/>
        </pc:sldMkLst>
        <pc:spChg chg="mod">
          <ac:chgData name="Yaghoobi, Hassan" userId="3e33afe7-62c8-4ade-8476-f73fe399f31e" providerId="ADAL" clId="{FBDF0761-7FC7-474E-BF0D-34D93B7DA192}" dt="2021-01-27T07:21:02.021" v="72" actId="20577"/>
          <ac:spMkLst>
            <pc:docMk/>
            <pc:sldMk cId="0" sldId="261"/>
            <ac:spMk id="5121" creationId="{00000000-0000-0000-0000-000000000000}"/>
          </ac:spMkLst>
        </pc:spChg>
        <pc:spChg chg="mod">
          <ac:chgData name="Yaghoobi, Hassan" userId="3e33afe7-62c8-4ade-8476-f73fe399f31e" providerId="ADAL" clId="{FBDF0761-7FC7-474E-BF0D-34D93B7DA192}" dt="2021-01-27T07:21:18.506" v="75"/>
          <ac:spMkLst>
            <pc:docMk/>
            <pc:sldMk cId="0" sldId="261"/>
            <ac:spMk id="5122" creationId="{00000000-0000-0000-0000-000000000000}"/>
          </ac:spMkLst>
        </pc:spChg>
      </pc:sldChg>
      <pc:sldChg chg="modSp mod">
        <pc:chgData name="Yaghoobi, Hassan" userId="3e33afe7-62c8-4ade-8476-f73fe399f31e" providerId="ADAL" clId="{FBDF0761-7FC7-474E-BF0D-34D93B7DA192}" dt="2021-01-27T07:17:49.540" v="48" actId="20577"/>
        <pc:sldMkLst>
          <pc:docMk/>
          <pc:sldMk cId="2555810336" sldId="266"/>
        </pc:sldMkLst>
        <pc:spChg chg="mod">
          <ac:chgData name="Yaghoobi, Hassan" userId="3e33afe7-62c8-4ade-8476-f73fe399f31e" providerId="ADAL" clId="{FBDF0761-7FC7-474E-BF0D-34D93B7DA192}" dt="2021-01-27T07:17:49.540" v="48" actId="20577"/>
          <ac:spMkLst>
            <pc:docMk/>
            <pc:sldMk cId="2555810336" sldId="266"/>
            <ac:spMk id="20483" creationId="{00000000-0000-0000-0000-000000000000}"/>
          </ac:spMkLst>
        </pc:spChg>
      </pc:sldChg>
      <pc:sldChg chg="modSp mod">
        <pc:chgData name="Yaghoobi, Hassan" userId="3e33afe7-62c8-4ade-8476-f73fe399f31e" providerId="ADAL" clId="{FBDF0761-7FC7-474E-BF0D-34D93B7DA192}" dt="2021-01-27T07:24:02.597" v="113" actId="20577"/>
        <pc:sldMkLst>
          <pc:docMk/>
          <pc:sldMk cId="81732721" sldId="369"/>
        </pc:sldMkLst>
        <pc:spChg chg="mod">
          <ac:chgData name="Yaghoobi, Hassan" userId="3e33afe7-62c8-4ade-8476-f73fe399f31e" providerId="ADAL" clId="{FBDF0761-7FC7-474E-BF0D-34D93B7DA192}" dt="2021-01-27T07:24:02.597" v="113" actId="20577"/>
          <ac:spMkLst>
            <pc:docMk/>
            <pc:sldMk cId="81732721" sldId="369"/>
            <ac:spMk id="6147" creationId="{00000000-0000-0000-0000-000000000000}"/>
          </ac:spMkLst>
        </pc:spChg>
      </pc:sldChg>
      <pc:sldChg chg="modSp mod">
        <pc:chgData name="Yaghoobi, Hassan" userId="3e33afe7-62c8-4ade-8476-f73fe399f31e" providerId="ADAL" clId="{FBDF0761-7FC7-474E-BF0D-34D93B7DA192}" dt="2021-01-27T07:22:18.228" v="90" actId="20577"/>
        <pc:sldMkLst>
          <pc:docMk/>
          <pc:sldMk cId="3880020426" sldId="370"/>
        </pc:sldMkLst>
        <pc:spChg chg="mod">
          <ac:chgData name="Yaghoobi, Hassan" userId="3e33afe7-62c8-4ade-8476-f73fe399f31e" providerId="ADAL" clId="{FBDF0761-7FC7-474E-BF0D-34D93B7DA192}" dt="2021-01-27T07:22:18.228" v="90" actId="20577"/>
          <ac:spMkLst>
            <pc:docMk/>
            <pc:sldMk cId="3880020426" sldId="370"/>
            <ac:spMk id="18435" creationId="{00000000-0000-0000-0000-000000000000}"/>
          </ac:spMkLst>
        </pc:spChg>
      </pc:sldChg>
      <pc:sldChg chg="del">
        <pc:chgData name="Yaghoobi, Hassan" userId="3e33afe7-62c8-4ade-8476-f73fe399f31e" providerId="ADAL" clId="{FBDF0761-7FC7-474E-BF0D-34D93B7DA192}" dt="2021-01-27T07:22:29.323" v="91" actId="2696"/>
        <pc:sldMkLst>
          <pc:docMk/>
          <pc:sldMk cId="1113527777" sldId="371"/>
        </pc:sldMkLst>
      </pc:sldChg>
      <pc:sldMasterChg chg="modSp mod">
        <pc:chgData name="Yaghoobi, Hassan" userId="3e33afe7-62c8-4ade-8476-f73fe399f31e" providerId="ADAL" clId="{FBDF0761-7FC7-474E-BF0D-34D93B7DA192}" dt="2021-01-27T07:20:15.787" v="58" actId="20577"/>
        <pc:sldMasterMkLst>
          <pc:docMk/>
          <pc:sldMasterMk cId="0" sldId="2147483648"/>
        </pc:sldMasterMkLst>
        <pc:spChg chg="mod">
          <ac:chgData name="Yaghoobi, Hassan" userId="3e33afe7-62c8-4ade-8476-f73fe399f31e" providerId="ADAL" clId="{FBDF0761-7FC7-474E-BF0D-34D93B7DA192}" dt="2021-01-27T07:20:15.787" v="58"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1/26/2021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0165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5" Type="http://schemas.openxmlformats.org/officeDocument/2006/relationships/hyperlink" Target="https://www.itu.int/md/meetingdoc.asp?lang=en&amp;parent=R19-WP5A-C-0044" TargetMode="Externa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1/11-21-0105-00-0itu-itu-ahg-minutes-for-jan-12-2021.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2021-01-27</a:t>
            </a:r>
            <a:endParaRPr lang="en-GB" sz="2000" b="0" dirty="0"/>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January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26"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a:t>Next Steps and Meetings</a:t>
            </a:r>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2021-04-28 to 2021-05-11</a:t>
            </a:r>
          </a:p>
          <a:p>
            <a:pPr marL="800100" lvl="3" indent="-342900">
              <a:spcBef>
                <a:spcPts val="300"/>
              </a:spcBef>
              <a:spcAft>
                <a:spcPts val="0"/>
              </a:spcAft>
              <a:buFont typeface="Arial" panose="020B0604020202020204" pitchFamily="34" charset="0"/>
              <a:buChar char="•"/>
              <a:defRPr/>
            </a:pPr>
            <a:r>
              <a:rPr lang="pt-BR" sz="2200" dirty="0"/>
              <a:t>2021-11-15 to 2021-11-26</a:t>
            </a:r>
          </a:p>
          <a:p>
            <a:pPr marL="342900" lvl="2" indent="-342900">
              <a:spcBef>
                <a:spcPts val="300"/>
              </a:spcBef>
              <a:spcAft>
                <a:spcPts val="0"/>
              </a:spcAft>
              <a:buFont typeface="Arial" panose="020B0604020202020204" pitchFamily="34" charset="0"/>
              <a:buChar char="•"/>
              <a:defRPr/>
            </a:pPr>
            <a:r>
              <a:rPr lang="en-US" sz="2200" b="1" dirty="0"/>
              <a:t>Next Meeting</a:t>
            </a:r>
          </a:p>
          <a:p>
            <a:pPr marL="800100" lvl="3" indent="-342900">
              <a:spcBef>
                <a:spcPts val="300"/>
              </a:spcBef>
              <a:spcAft>
                <a:spcPts val="0"/>
              </a:spcAft>
              <a:buFont typeface="Arial" panose="020B0604020202020204" pitchFamily="34" charset="0"/>
              <a:buChar char="•"/>
              <a:defRPr/>
            </a:pPr>
            <a:r>
              <a:rPr lang="en-US" sz="2000" b="1" dirty="0"/>
              <a:t>Wed Feb 2</a:t>
            </a:r>
            <a:r>
              <a:rPr lang="en-US" sz="2000" b="1" baseline="30000" dirty="0"/>
              <a:t>nd</a:t>
            </a:r>
            <a:r>
              <a:rPr lang="en-US" sz="2000" b="1" dirty="0"/>
              <a:t>, 10AM PST</a:t>
            </a: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January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24080" y="492919"/>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24080" y="1372393"/>
            <a:ext cx="10361084" cy="4037807"/>
          </a:xfrm>
        </p:spPr>
        <p:txBody>
          <a:bodyPr/>
          <a:lstStyle/>
          <a:p>
            <a:r>
              <a:rPr lang="en-US" sz="2000" dirty="0"/>
              <a:t>ITU AHG – Background Material</a:t>
            </a:r>
          </a:p>
          <a:p>
            <a:pPr marL="457200" indent="-457200">
              <a:spcBef>
                <a:spcPts val="200"/>
              </a:spcBef>
              <a:buFont typeface="+mj-lt"/>
              <a:buAutoNum type="arabicPeriod"/>
              <a:defRPr/>
            </a:pPr>
            <a:r>
              <a:rPr lang="en-US" sz="1800" dirty="0"/>
              <a:t>ITU-R M.1450-5 (R-REC-M.1450-5-201404-I!!PDF-E): Characteristics of broadband radio local area networks, (02/2014) </a:t>
            </a:r>
          </a:p>
          <a:p>
            <a:pPr marL="400050" lvl="1" indent="0">
              <a:spcBef>
                <a:spcPts val="200"/>
              </a:spcBef>
              <a:defRPr/>
            </a:pPr>
            <a:r>
              <a:rPr lang="en-US" sz="1600" u="sng" dirty="0">
                <a:hlinkClick r:id="rId3"/>
              </a:rPr>
              <a:t>https://mentor.ieee.org/802.18/dcn/19/18-19-0157-00-0000-an-update-on-the-recommendation-itu-r-m-1450-5.pptx</a:t>
            </a:r>
            <a:endParaRPr lang="en-US" sz="1600" dirty="0"/>
          </a:p>
          <a:p>
            <a:pPr marL="457200" indent="-457200">
              <a:spcBef>
                <a:spcPts val="200"/>
              </a:spcBef>
              <a:buFont typeface="+mj-lt"/>
              <a:buAutoNum type="arabicPeriod"/>
              <a:defRPr/>
            </a:pPr>
            <a:r>
              <a:rPr lang="en-US" sz="1800" dirty="0"/>
              <a:t>ITU-R M.1801-2 (R-REC-M.1801-2-201302-I!!PDF-E): Radio interface standards for broadband wireless access systems, including mobile and nomadic applications, in the mobile service operating below 6 GHz, (02/2013)</a:t>
            </a:r>
            <a:endParaRPr lang="en-GB" sz="1800" dirty="0"/>
          </a:p>
          <a:p>
            <a:pPr marL="0" indent="0">
              <a:spcBef>
                <a:spcPts val="200"/>
              </a:spcBef>
              <a:defRPr/>
            </a:pPr>
            <a:r>
              <a:rPr lang="en-GB" sz="1800" u="sng" dirty="0">
                <a:hlinkClick r:id="rId4"/>
              </a:rPr>
              <a:t>	</a:t>
            </a:r>
            <a:r>
              <a:rPr lang="en-US" sz="1600" u="sng" dirty="0">
                <a:hlinkClick r:id="rId4"/>
              </a:rPr>
              <a:t>https://www.itu.int/dms_pubrec/itu-r/rec/m/R-REC-M.1801-2-201302-I!!PDF-E.pdf</a:t>
            </a:r>
            <a:endParaRPr lang="en-US" sz="1600" dirty="0">
              <a:solidFill>
                <a:srgbClr val="0000CC"/>
              </a:solidFill>
            </a:endParaRPr>
          </a:p>
          <a:p>
            <a:pPr>
              <a:defRPr/>
            </a:pPr>
            <a:r>
              <a:rPr lang="en-US" sz="20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b="1" dirty="0">
                <a:cs typeface="+mn-cs"/>
              </a:rPr>
              <a:t>Proposed modification to Recommendation ITU-R M.1450-5 </a:t>
            </a:r>
            <a:r>
              <a:rPr lang="en-US" sz="2000" dirty="0">
                <a:hlinkClick r:id="rId5"/>
              </a:rPr>
              <a:t>[44]</a:t>
            </a:r>
            <a:endParaRPr lang="en-US" sz="2000" dirty="0"/>
          </a:p>
          <a:p>
            <a:pPr marL="457200" lvl="2" indent="-457200">
              <a:spcBef>
                <a:spcPts val="300"/>
              </a:spcBef>
              <a:spcAft>
                <a:spcPts val="0"/>
              </a:spcAft>
              <a:buFont typeface="+mj-lt"/>
              <a:buAutoNum type="arabicPeriod"/>
              <a:defRPr/>
            </a:pPr>
            <a:r>
              <a:rPr lang="en-US" b="1" dirty="0">
                <a:cs typeface="+mn-cs"/>
              </a:rPr>
              <a:t>Proposed modification to Recommendation ITU-R M.1801-2 </a:t>
            </a:r>
            <a:r>
              <a:rPr lang="en-US" sz="2000" dirty="0">
                <a:hlinkClick r:id="rId6"/>
              </a:rPr>
              <a:t>[43]</a:t>
            </a:r>
            <a:endParaRPr lang="en-US" u="sng" dirty="0"/>
          </a:p>
          <a:p>
            <a:pPr>
              <a:defRPr/>
            </a:pPr>
            <a:r>
              <a:rPr lang="en-US" sz="20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b="1" dirty="0"/>
              <a:t>Proposed modification to Recommendation ITU-R M.1450-5 </a:t>
            </a:r>
            <a:r>
              <a:rPr lang="en-US" sz="2000" dirty="0">
                <a:hlinkClick r:id="rId7"/>
              </a:rPr>
              <a:t>[154]</a:t>
            </a:r>
            <a:endParaRPr lang="en-US" sz="2000" dirty="0"/>
          </a:p>
          <a:p>
            <a:pPr marL="457200" lvl="2" indent="-457200">
              <a:spcBef>
                <a:spcPts val="300"/>
              </a:spcBef>
              <a:spcAft>
                <a:spcPts val="0"/>
              </a:spcAft>
              <a:buFont typeface="+mj-lt"/>
              <a:buAutoNum type="arabicPeriod"/>
              <a:defRPr/>
            </a:pPr>
            <a:r>
              <a:rPr lang="en-US" b="1" dirty="0"/>
              <a:t>Proposed modification to Recommendation ITU-R M.1801-2 </a:t>
            </a:r>
            <a:r>
              <a:rPr lang="en-US" sz="2000" dirty="0">
                <a:hlinkClick r:id="rId8"/>
              </a:rPr>
              <a:t>[153]</a:t>
            </a:r>
            <a:endParaRPr lang="en-US" u="sng"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January 2021</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January 27, 2020</a:t>
            </a:r>
            <a:endParaRPr lang="en-GB" dirty="0"/>
          </a:p>
          <a:p>
            <a:pPr algn="ctr"/>
            <a:r>
              <a:rPr lang="en-US" altLang="en-US" dirty="0"/>
              <a:t>Chair: Hassan Yaghoobi (Intel Corp.)</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January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trike="sngStrike" dirty="0">
                <a:solidFill>
                  <a:srgbClr val="FF0000"/>
                </a:solidFill>
              </a:rPr>
              <a:t>Participation in the ITU AHG at this meeting counts towards 802.11 voting rights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January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January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11-21-0163-00-0itu, Proposed modifications to ITU-R M.1450-5, Hassan Yaghoobi (Intel, ITU AHG Chair)</a:t>
            </a:r>
          </a:p>
          <a:p>
            <a:pPr marL="857250" lvl="1" indent="-457200">
              <a:spcBef>
                <a:spcPts val="200"/>
              </a:spcBef>
              <a:buFont typeface="+mj-lt"/>
              <a:buAutoNum type="alphaLcPeriod"/>
              <a:defRPr/>
            </a:pPr>
            <a:r>
              <a:rPr lang="en-US" dirty="0"/>
              <a:t>11-21-0164-00-0itu, Proposed modifications to ITU-R M.1801-2, Hassan Yaghoobi (Intel, ITU AHG Chair)</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January 12, 2020 </a:t>
            </a:r>
          </a:p>
          <a:p>
            <a:pPr marL="400050" lvl="1" indent="0">
              <a:spcBef>
                <a:spcPts val="200"/>
              </a:spcBef>
              <a:defRPr/>
            </a:pPr>
            <a:r>
              <a:rPr lang="en-US" altLang="en-US" dirty="0">
                <a:hlinkClick r:id="rId2"/>
              </a:rPr>
              <a:t>https://mentor.ieee.org/802.11/dcn/21/11-21-0105-00-0itu-itu-ahg-minutes-for-jan-12-2021.docx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241425"/>
            <a:ext cx="10361084" cy="5073649"/>
          </a:xfrm>
          <a:ln/>
        </p:spPr>
        <p:txBody>
          <a:bodyPr/>
          <a:lstStyle/>
          <a:p>
            <a:pPr marL="457200" indent="-457200">
              <a:spcBef>
                <a:spcPts val="200"/>
              </a:spcBef>
              <a:buFont typeface="+mj-lt"/>
              <a:buAutoNum type="alphaLcPeriod"/>
              <a:defRPr/>
            </a:pPr>
            <a:r>
              <a:rPr lang="en-US" dirty="0"/>
              <a:t>11-21-0163-00-0itu, Proposed modifications to ITU-R M.1450-5, Hassan Yaghoobi (Intel, ITU AHG Chair)</a:t>
            </a:r>
          </a:p>
          <a:p>
            <a:pPr marL="457200" indent="-457200">
              <a:spcBef>
                <a:spcPts val="200"/>
              </a:spcBef>
              <a:buFont typeface="+mj-lt"/>
              <a:buAutoNum type="alphaLcPeriod"/>
              <a:defRPr/>
            </a:pPr>
            <a:r>
              <a:rPr lang="en-US" dirty="0"/>
              <a:t>11-21-0164-00-0itu, Proposed modifications to ITU-R M.1801-2, Hassan Yaghoobi (Intel, ITU AHG Chair)</a:t>
            </a: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47704</TotalTime>
  <Words>1251</Words>
  <Application>Microsoft Office PowerPoint</Application>
  <PresentationFormat>Widescreen</PresentationFormat>
  <Paragraphs>145</Paragraphs>
  <Slides>11</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Next Steps and Meetings</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491</cp:revision>
  <cp:lastPrinted>1601-01-01T00:00:00Z</cp:lastPrinted>
  <dcterms:created xsi:type="dcterms:W3CDTF">2017-06-02T20:57:23Z</dcterms:created>
  <dcterms:modified xsi:type="dcterms:W3CDTF">2021-01-27T07:24:06Z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