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4"/>
  </p:notesMasterIdLst>
  <p:handoutMasterIdLst>
    <p:handoutMasterId r:id="rId16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008" r:id="rId46"/>
    <p:sldId id="2462" r:id="rId47"/>
    <p:sldId id="2291" r:id="rId48"/>
    <p:sldId id="2037"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354" r:id="rId76"/>
    <p:sldId id="2294" r:id="rId77"/>
    <p:sldId id="1679" r:id="rId78"/>
    <p:sldId id="2336" r:id="rId79"/>
    <p:sldId id="2328" r:id="rId80"/>
    <p:sldId id="2459" r:id="rId81"/>
    <p:sldId id="2324" r:id="rId82"/>
    <p:sldId id="1375" r:id="rId83"/>
    <p:sldId id="1376" r:id="rId84"/>
    <p:sldId id="1400" r:id="rId85"/>
    <p:sldId id="2004" r:id="rId86"/>
    <p:sldId id="619" r:id="rId87"/>
    <p:sldId id="621" r:id="rId88"/>
    <p:sldId id="1561" r:id="rId89"/>
    <p:sldId id="1555" r:id="rId90"/>
    <p:sldId id="1601" r:id="rId91"/>
    <p:sldId id="1585" r:id="rId92"/>
    <p:sldId id="1586" r:id="rId93"/>
    <p:sldId id="1587" r:id="rId94"/>
    <p:sldId id="1588" r:id="rId95"/>
    <p:sldId id="1589" r:id="rId96"/>
    <p:sldId id="1590" r:id="rId97"/>
    <p:sldId id="1771" r:id="rId98"/>
    <p:sldId id="1772" r:id="rId99"/>
    <p:sldId id="1591" r:id="rId100"/>
    <p:sldId id="1592" r:id="rId101"/>
    <p:sldId id="1593" r:id="rId102"/>
    <p:sldId id="1594" r:id="rId103"/>
    <p:sldId id="1595" r:id="rId104"/>
    <p:sldId id="1596" r:id="rId105"/>
    <p:sldId id="1597" r:id="rId106"/>
    <p:sldId id="1598" r:id="rId107"/>
    <p:sldId id="1599" r:id="rId108"/>
    <p:sldId id="1600" r:id="rId109"/>
    <p:sldId id="1628" r:id="rId110"/>
    <p:sldId id="1638" r:id="rId111"/>
    <p:sldId id="1725" r:id="rId112"/>
    <p:sldId id="1726" r:id="rId113"/>
    <p:sldId id="1947" r:id="rId114"/>
    <p:sldId id="1975" r:id="rId115"/>
    <p:sldId id="1976" r:id="rId116"/>
    <p:sldId id="1977" r:id="rId117"/>
    <p:sldId id="2039" r:id="rId118"/>
    <p:sldId id="2060" r:id="rId119"/>
    <p:sldId id="2061" r:id="rId120"/>
    <p:sldId id="2097" r:id="rId121"/>
    <p:sldId id="2103" r:id="rId122"/>
    <p:sldId id="2063" r:id="rId123"/>
    <p:sldId id="2064" r:id="rId124"/>
    <p:sldId id="2065" r:id="rId125"/>
    <p:sldId id="2066" r:id="rId126"/>
    <p:sldId id="2067" r:id="rId127"/>
    <p:sldId id="2068" r:id="rId128"/>
    <p:sldId id="2069" r:id="rId129"/>
    <p:sldId id="2146" r:id="rId130"/>
    <p:sldId id="2147" r:id="rId131"/>
    <p:sldId id="2148" r:id="rId132"/>
    <p:sldId id="2158" r:id="rId133"/>
    <p:sldId id="2159" r:id="rId134"/>
    <p:sldId id="2157" r:id="rId135"/>
    <p:sldId id="2160" r:id="rId136"/>
    <p:sldId id="2216" r:id="rId137"/>
    <p:sldId id="2217" r:id="rId138"/>
    <p:sldId id="2219" r:id="rId139"/>
    <p:sldId id="2238" r:id="rId140"/>
    <p:sldId id="2239" r:id="rId141"/>
    <p:sldId id="2240" r:id="rId142"/>
    <p:sldId id="2242" r:id="rId143"/>
    <p:sldId id="2263" r:id="rId144"/>
    <p:sldId id="2276" r:id="rId145"/>
    <p:sldId id="2277" r:id="rId146"/>
    <p:sldId id="2278" r:id="rId147"/>
    <p:sldId id="2281" r:id="rId148"/>
    <p:sldId id="2282" r:id="rId149"/>
    <p:sldId id="2283" r:id="rId150"/>
    <p:sldId id="2284" r:id="rId151"/>
    <p:sldId id="2318" r:id="rId152"/>
    <p:sldId id="2329" r:id="rId153"/>
    <p:sldId id="2356" r:id="rId154"/>
    <p:sldId id="1701" r:id="rId155"/>
    <p:sldId id="1969" r:id="rId156"/>
    <p:sldId id="2112" r:id="rId157"/>
    <p:sldId id="1965" r:id="rId158"/>
    <p:sldId id="2114" r:id="rId159"/>
    <p:sldId id="1705" r:id="rId160"/>
    <p:sldId id="1706" r:id="rId161"/>
    <p:sldId id="1707" r:id="rId162"/>
    <p:sldId id="2113" r:id="rId16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802.11-21/0159r2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088-00-0jtc-minutes-of-virtual-meeting-in-jan-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8f00dfddd39fbaff6e7abae8cbe0fc9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5 March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9 Mar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Jan 2021, as documented in </a:t>
            </a:r>
            <a:r>
              <a:rPr lang="en-AU" i="1" dirty="0">
                <a:solidFill>
                  <a:srgbClr val="FF0000"/>
                </a:solidFill>
                <a:hlinkClick r:id="rId3"/>
              </a:rPr>
              <a:t>11-21-0088-00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18392705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36632216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1689304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23739555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28463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6768620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8368451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8794734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4268506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4201883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4251679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33676144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7708579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42232000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3405875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006628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0292585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153001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413894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No liaison was sent after the Nov 2020 plenary</a:t>
            </a:r>
            <a:r>
              <a:rPr lang="en-AU" b="0" dirty="0"/>
              <a:t> because no SGs were approved</a:t>
            </a:r>
          </a:p>
          <a:p>
            <a:pPr lvl="2"/>
            <a:r>
              <a:rPr lang="en-AU" dirty="0"/>
              <a:t>802.11 RCM SG was rechartered</a:t>
            </a:r>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7713177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4066224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8704783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5753137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236521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8260552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2521768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8749017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329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270652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1455639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0483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537287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59829893"/>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803874489"/>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completed the systematic review process</a:t>
            </a:r>
          </a:p>
          <a:p>
            <a:pPr lvl="2"/>
            <a:r>
              <a:rPr lang="it-IT" dirty="0"/>
              <a:t>Ballot closed 4 Mar 2021</a:t>
            </a:r>
          </a:p>
          <a:p>
            <a:pPr lvl="2"/>
            <a:r>
              <a:rPr lang="it-IT" dirty="0"/>
              <a:t>Recommended action:</a:t>
            </a:r>
          </a:p>
          <a:p>
            <a:pPr lvl="3"/>
            <a:r>
              <a:rPr lang="it-IT" dirty="0"/>
              <a:t>Revise: 1 (China)</a:t>
            </a:r>
          </a:p>
          <a:p>
            <a:pPr lvl="3"/>
            <a:r>
              <a:rPr lang="it-IT" dirty="0"/>
              <a:t>Confirm: 6</a:t>
            </a:r>
          </a:p>
          <a:p>
            <a:pPr lvl="3"/>
            <a:r>
              <a:rPr lang="it-IT" dirty="0"/>
              <a:t>Stabilize: 1</a:t>
            </a:r>
          </a:p>
          <a:p>
            <a:pPr lvl="3"/>
            <a:r>
              <a:rPr lang="it-IT" dirty="0"/>
              <a:t>Abstain: 12</a:t>
            </a:r>
          </a:p>
          <a:p>
            <a:pPr lvl="2"/>
            <a:r>
              <a:rPr lang="en-AU" dirty="0"/>
              <a:t>China NB comment</a:t>
            </a:r>
          </a:p>
          <a:p>
            <a:pPr lvl="3"/>
            <a:r>
              <a:rPr lang="en-AU" b="0" i="1" dirty="0">
                <a:solidFill>
                  <a:srgbClr val="000000"/>
                </a:solidFill>
                <a:effectLst/>
                <a:latin typeface="Arial" panose="020B0604020202020204" pitchFamily="34" charset="0"/>
              </a:rPr>
              <a:t>The management of network resources of many IEEE 802 standard series is unclear and no specific management regulations and allocation rules is given, which cause that users have no idea about where and how to get these resources. Such problem cannot assure all users can get the necessary resources equally and reasonably, therefore, it obstructs the development and application of innovative technologies.</a:t>
            </a:r>
            <a:endParaRPr lang="en-AU" i="1"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31:</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(Feb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a:t>
            </a:r>
            <a:r>
              <a:rPr lang="en-AU" sz="1800" dirty="0">
                <a:solidFill>
                  <a:srgbClr val="FF0000"/>
                </a:solidFill>
                <a:effectLst/>
                <a:latin typeface="+mj-lt"/>
                <a:ea typeface="Calibri" panose="020F0502020204030204" pitchFamily="34" charset="0"/>
              </a:rPr>
              <a:t>YYYY</a:t>
            </a: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endParaRPr lang="en-AU" dirty="0">
              <a:solidFill>
                <a:schemeClr val="accent2"/>
              </a:solidFill>
            </a:endParaRPr>
          </a:p>
          <a:p>
            <a:pPr lvl="1"/>
            <a:r>
              <a:rPr lang="en-AU" dirty="0"/>
              <a:t>Will be called ISO/IEC/IEEE 8802-1Q:2020/AMD 3:</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IEEE 802.1AX will be known as ISO/IEC/IEEE 8802-1AX:202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after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pPr lvl="1"/>
            <a:r>
              <a:rPr lang="en-US" dirty="0"/>
              <a:t>(Jan 2021) </a:t>
            </a:r>
            <a:r>
              <a:rPr lang="en-AU" dirty="0"/>
              <a:t>The updated IEEE 802.1Q-Rev is not ready yet and the SA Ballot has not opened yet. So still waiting to send</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(Feb 2021) Karen reports, </a:t>
            </a:r>
            <a:r>
              <a:rPr lang="en-US" sz="1800" dirty="0">
                <a:solidFill>
                  <a:srgbClr val="FF0000"/>
                </a:solidFill>
                <a:effectLst/>
                <a:latin typeface="Calibri" panose="020F0502020204030204" pitchFamily="34" charset="0"/>
                <a:ea typeface="Calibri" panose="020F0502020204030204" pitchFamily="34" charset="0"/>
              </a:rPr>
              <a:t>the IEEE 802.1 Security TG has reviewed a proposed  response … with further review  </a:t>
            </a:r>
            <a:r>
              <a:rPr lang="en-US" sz="1800" dirty="0">
                <a:solidFill>
                  <a:srgbClr val="FF0000"/>
                </a:solidFill>
                <a:latin typeface="Calibri" panose="020F0502020204030204" pitchFamily="34" charset="0"/>
                <a:ea typeface="Calibri" panose="020F0502020204030204" pitchFamily="34" charset="0"/>
              </a:rPr>
              <a:t>planned </a:t>
            </a:r>
            <a:r>
              <a:rPr lang="en-US" sz="1800" dirty="0">
                <a:solidFill>
                  <a:srgbClr val="FF0000"/>
                </a:solidFill>
                <a:effectLst/>
                <a:latin typeface="Calibri" panose="020F0502020204030204" pitchFamily="34" charset="0"/>
                <a:ea typeface="Calibri" panose="020F0502020204030204" pitchFamily="34" charset="0"/>
              </a:rPr>
              <a:t>from the full IEEE 802.1 WG (in Maintenance) followed by IEEE 802.1WG  and IEEE 802 EC motions at the upcoming March 2021 Plenary. </a:t>
            </a:r>
            <a:endParaRPr lang="en-AU" dirty="0">
              <a:solidFill>
                <a:srgbClr val="FF000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is waiting for FDIS start</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(Mat 2021) IEEE 802.1CS is expected to be published by IEEE on 26 March</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(Feb  2021) IEEE 802.1Qcz has just reopened its SA ballot because a sufficient return rate was not achieved by the previously stated ballot close date. The ballot is now projected to close on 26 Feb 2021.  </a:t>
            </a:r>
            <a:r>
              <a:rPr lang="en-AU">
                <a:solidFill>
                  <a:srgbClr val="FF0000"/>
                </a:solidFill>
              </a:rPr>
              <a:t>So, </a:t>
            </a:r>
            <a:r>
              <a:rPr lang="en-AU" dirty="0">
                <a:solidFill>
                  <a:srgbClr val="FF0000"/>
                </a:solidFill>
              </a:rPr>
              <a:t>it is not yet at the publication stage.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1714697"/>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870351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2346088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51049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US"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766265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Feb 2021</a:t>
            </a:r>
          </a:p>
          <a:p>
            <a:pPr lvl="2"/>
            <a:r>
              <a:rPr lang="en-AU" dirty="0"/>
              <a:t>Publication afterwards, say April</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a:t>
            </a:r>
            <a:r>
              <a:rPr lang="en-AU"/>
              <a:t>meeting (N17479)</a:t>
            </a:r>
          </a:p>
          <a:p>
            <a:r>
              <a:rPr lang="en-US"/>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occurred in Dec 2020</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01502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hard to imagine this will happen given COVID situation</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2432047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2850212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931243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15941415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383333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23317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1765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9 Mar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https://ieeesa.webex.com/ieeesa/j.php?MTID=m8f00dfddd39fbaff6e7abae8cbe0fc90</a:t>
            </a:r>
            <a:endParaRPr kumimoji="0" lang="en-AU" sz="1600" i="0" u="none" strike="noStrike" cap="none" normalizeH="0" baseline="0" dirty="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179 156 3999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jtc1</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285234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16133</Words>
  <Application>Microsoft Office PowerPoint</Application>
  <PresentationFormat>On-screen Show (4:3)</PresentationFormat>
  <Paragraphs>2560</Paragraphs>
  <Slides>162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162</vt:i4>
      </vt:variant>
    </vt:vector>
  </HeadingPairs>
  <TitlesOfParts>
    <vt:vector size="169" baseType="lpstr">
      <vt:lpstr>Arial</vt:lpstr>
      <vt:lpstr>Calibri</vt:lpstr>
      <vt:lpstr>Times New Roman</vt:lpstr>
      <vt:lpstr>802-11-Submission</vt:lpstr>
      <vt:lpstr>Acrobat Document</vt:lpstr>
      <vt:lpstr>Document</vt:lpstr>
      <vt:lpstr>Packager Shell Object</vt:lpstr>
      <vt:lpstr>IEEE 802 JTC1 Standing Committee March 2021 agenda virtually</vt:lpstr>
      <vt:lpstr>This document will be used to provide information for any IEEE 802 JTC1 SC meetings in Mar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Mar 2021</vt:lpstr>
      <vt:lpstr>The IEEE 802 JTC1 SC regular meeting has a high-level list of agenda items to be considered</vt:lpstr>
      <vt:lpstr>The IEEE 802 JTC1 SC will consider approving its agenda</vt:lpstr>
      <vt:lpstr>The IEEE 802 JTC1 SC will consider approval of the minutes of its Jan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40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13 standards in the pipeline for adoption under the PSDO</vt:lpstr>
      <vt:lpstr>IEEE 802.1 has 13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FDIS ballot closes 29 July 2021</vt:lpstr>
      <vt:lpstr>IEEE 802.1Qcy-2019 FDIS ballot closes 29 July 2021</vt:lpstr>
      <vt:lpstr>IEEE 802.1AS-Rev is waiting for start of FDIS ballot</vt:lpstr>
      <vt:lpstr>IEEE 802.1AX-REV FDIS ballot closes 29 July 2021</vt:lpstr>
      <vt:lpstr>IEEE 802.1Q-REV will probably be liaised after Jan 2021</vt:lpstr>
      <vt:lpstr>IEEE 802.1Qcx will be included in IEEE 802.1Q-Rev rather than a separate submission</vt:lpstr>
      <vt:lpstr>IEEE 802.1X-2020 60-day ballot passed in Dec 2020 but requires a response</vt:lpstr>
      <vt:lpstr>IEEE 802.1CMde is waiting for FDIS start</vt:lpstr>
      <vt:lpstr>IEEE 802.1AE-2018/Cor1-2020 is waiting for publication</vt:lpstr>
      <vt:lpstr>IEEE 802.1Qcr will be included in IEEE 802.1Q-Rev rather than a separate submission</vt:lpstr>
      <vt:lpstr>IEEE 802.1CS was liaised in Aug 2020</vt:lpstr>
      <vt:lpstr>IEEE 802.1Qcz was liaised in Aug 2020</vt:lpstr>
      <vt:lpstr>IEEE 802.3 has 16 standards in the pipeline for adoption under the PSDO process</vt:lpstr>
      <vt:lpstr>IEEE 802.3 has 16 standards in the pipeline for adoption under the PSDO process</vt:lpstr>
      <vt:lpstr>IEEE 802.3 WG has a number of regular participants in IEEE 802 JTC1 SC activities</vt:lpstr>
      <vt:lpstr>IEEE 802.3-REV was published in Feb 2021</vt:lpstr>
      <vt:lpstr>IEEE 802.3cb-2018 is waiting for FDIS to start</vt:lpstr>
      <vt:lpstr>IEEE 802.3bt-2018 is waiting for FDIS to start</vt:lpstr>
      <vt:lpstr>IEEE 802.3cd-2018 is waiting for FDIS to start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is waiting for FDIS to start</vt:lpstr>
      <vt:lpstr>IEEE 802.3cr draft was liaised for information in Oct 2020</vt:lpstr>
      <vt:lpstr>IEEE 802.3cu draft was liaised for information in Oct 2020</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2021-03-05T07:59:23Z</dcterms:modified>
</cp:coreProperties>
</file>