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4"/>
  </p:notesMasterIdLst>
  <p:handoutMasterIdLst>
    <p:handoutMasterId r:id="rId16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008" r:id="rId46"/>
    <p:sldId id="2462" r:id="rId47"/>
    <p:sldId id="2291" r:id="rId48"/>
    <p:sldId id="2037"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1679" r:id="rId78"/>
    <p:sldId id="2336" r:id="rId79"/>
    <p:sldId id="2328" r:id="rId80"/>
    <p:sldId id="2459" r:id="rId81"/>
    <p:sldId id="2324" r:id="rId82"/>
    <p:sldId id="1375" r:id="rId83"/>
    <p:sldId id="1376" r:id="rId84"/>
    <p:sldId id="1400" r:id="rId85"/>
    <p:sldId id="2004" r:id="rId86"/>
    <p:sldId id="619" r:id="rId87"/>
    <p:sldId id="621" r:id="rId88"/>
    <p:sldId id="1561" r:id="rId89"/>
    <p:sldId id="1555" r:id="rId90"/>
    <p:sldId id="1601" r:id="rId91"/>
    <p:sldId id="1585" r:id="rId92"/>
    <p:sldId id="1586" r:id="rId93"/>
    <p:sldId id="1587" r:id="rId94"/>
    <p:sldId id="1588" r:id="rId95"/>
    <p:sldId id="1589" r:id="rId96"/>
    <p:sldId id="1590" r:id="rId97"/>
    <p:sldId id="1771" r:id="rId98"/>
    <p:sldId id="1772" r:id="rId99"/>
    <p:sldId id="1591" r:id="rId100"/>
    <p:sldId id="1592" r:id="rId101"/>
    <p:sldId id="1593" r:id="rId102"/>
    <p:sldId id="1594" r:id="rId103"/>
    <p:sldId id="1595" r:id="rId104"/>
    <p:sldId id="1596" r:id="rId105"/>
    <p:sldId id="1597" r:id="rId106"/>
    <p:sldId id="1598" r:id="rId107"/>
    <p:sldId id="1599" r:id="rId108"/>
    <p:sldId id="1600" r:id="rId109"/>
    <p:sldId id="1628" r:id="rId110"/>
    <p:sldId id="1638" r:id="rId111"/>
    <p:sldId id="1725" r:id="rId112"/>
    <p:sldId id="1726" r:id="rId113"/>
    <p:sldId id="1947" r:id="rId114"/>
    <p:sldId id="1975" r:id="rId115"/>
    <p:sldId id="1976" r:id="rId116"/>
    <p:sldId id="1977" r:id="rId117"/>
    <p:sldId id="2039" r:id="rId118"/>
    <p:sldId id="2060" r:id="rId119"/>
    <p:sldId id="2061" r:id="rId120"/>
    <p:sldId id="2097" r:id="rId121"/>
    <p:sldId id="2103" r:id="rId122"/>
    <p:sldId id="2063" r:id="rId123"/>
    <p:sldId id="2064" r:id="rId124"/>
    <p:sldId id="2065" r:id="rId125"/>
    <p:sldId id="2066" r:id="rId126"/>
    <p:sldId id="2067" r:id="rId127"/>
    <p:sldId id="2068" r:id="rId128"/>
    <p:sldId id="2069" r:id="rId129"/>
    <p:sldId id="2146" r:id="rId130"/>
    <p:sldId id="2147" r:id="rId131"/>
    <p:sldId id="2148" r:id="rId132"/>
    <p:sldId id="2158" r:id="rId133"/>
    <p:sldId id="2159" r:id="rId134"/>
    <p:sldId id="2157" r:id="rId135"/>
    <p:sldId id="2160" r:id="rId136"/>
    <p:sldId id="2216" r:id="rId137"/>
    <p:sldId id="2217" r:id="rId138"/>
    <p:sldId id="2219" r:id="rId139"/>
    <p:sldId id="2238" r:id="rId140"/>
    <p:sldId id="2239" r:id="rId141"/>
    <p:sldId id="2240" r:id="rId142"/>
    <p:sldId id="2242" r:id="rId143"/>
    <p:sldId id="2263" r:id="rId144"/>
    <p:sldId id="2276" r:id="rId145"/>
    <p:sldId id="2277" r:id="rId146"/>
    <p:sldId id="2278" r:id="rId147"/>
    <p:sldId id="2281" r:id="rId148"/>
    <p:sldId id="2282" r:id="rId149"/>
    <p:sldId id="2283" r:id="rId150"/>
    <p:sldId id="2284" r:id="rId151"/>
    <p:sldId id="2318" r:id="rId152"/>
    <p:sldId id="2329" r:id="rId153"/>
    <p:sldId id="2356" r:id="rId154"/>
    <p:sldId id="1701" r:id="rId155"/>
    <p:sldId id="1969" r:id="rId156"/>
    <p:sldId id="2112" r:id="rId157"/>
    <p:sldId id="1965" r:id="rId158"/>
    <p:sldId id="2114" r:id="rId159"/>
    <p:sldId id="1705" r:id="rId160"/>
    <p:sldId id="1706" r:id="rId161"/>
    <p:sldId id="1707" r:id="rId162"/>
    <p:sldId id="2113" r:id="rId1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802.11-21/0159r1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088-00-0jtc-minutes-of-virtual-meeting-in-jan-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8f00dfddd39fbaff6e7abae8cbe0fc9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24 February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Mar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Jan 2021, as documented in </a:t>
            </a:r>
            <a:r>
              <a:rPr lang="en-AU" i="1" dirty="0">
                <a:solidFill>
                  <a:srgbClr val="FF0000"/>
                </a:solidFill>
                <a:hlinkClick r:id="rId3"/>
              </a:rPr>
              <a:t>11-21-0088-00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18392705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3663221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1689304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3739555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28463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6768620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8368451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8794734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4268506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4201883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4251679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33676144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7708579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42232000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3405875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006628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0292585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53001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413894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No liaison was sent after the Nov 2020 plenary</a:t>
            </a:r>
            <a:r>
              <a:rPr lang="en-AU" b="0" dirty="0"/>
              <a:t> because no SGs were approved</a:t>
            </a:r>
          </a:p>
          <a:p>
            <a:pPr lvl="2"/>
            <a:r>
              <a:rPr lang="en-AU" dirty="0"/>
              <a:t>802.11 RCM SG was rechartered</a:t>
            </a:r>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7713177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4066224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704783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5753137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236521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826055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2521768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8749017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329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270652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1455639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0483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537287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1658757"/>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803874489"/>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(Feb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after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pPr lvl="1"/>
            <a:r>
              <a:rPr lang="en-US" dirty="0"/>
              <a:t>(Jan 2021) </a:t>
            </a:r>
            <a:r>
              <a:rPr lang="en-AU" dirty="0"/>
              <a:t>The updated IEEE 802.1Q-Rev is not ready yet and the SA Ballot has not opened yet. So still waiting to send</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(Jan 2021) Karen reports that there may be a draft response to review this meeting</a:t>
            </a:r>
          </a:p>
          <a:p>
            <a:pPr lvl="2"/>
            <a:r>
              <a:rPr lang="en-AU" dirty="0">
                <a:solidFill>
                  <a:srgbClr val="FF0000"/>
                </a:solidFill>
              </a:rPr>
              <a:t>(Feb 2021) Asked Karen for status</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is waiting for FDIS start</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 – tentative is early March (or earlier, or later)</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1714697"/>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870351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2346088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publication</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Will be published as ISO/IEC/IEEE 8802-3:20</a:t>
            </a:r>
            <a:r>
              <a:rPr lang="en-AU" dirty="0">
                <a:solidFill>
                  <a:srgbClr val="FF0000"/>
                </a:solidFill>
              </a:rPr>
              <a:t>xx</a:t>
            </a:r>
          </a:p>
          <a:p>
            <a:pPr lvl="2"/>
            <a:r>
              <a:rPr lang="en-AU" dirty="0">
                <a:solidFill>
                  <a:srgbClr val="FF0000"/>
                </a:solidFill>
                <a:latin typeface="+mj-lt"/>
              </a:rPr>
              <a:t>(Jan 2021) Jodi Haasz reports it may be published by end of Jan 2021</a:t>
            </a:r>
            <a:endParaRPr lang="en-AU" b="1"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51049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766265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Feb 2021</a:t>
            </a:r>
          </a:p>
          <a:p>
            <a:pPr lvl="2"/>
            <a:r>
              <a:rPr lang="en-AU" dirty="0"/>
              <a:t>Publication afterwards, say April</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a:t>
            </a:r>
            <a:r>
              <a:rPr lang="en-AU"/>
              <a:t>meeting (N17479)</a:t>
            </a:r>
          </a:p>
          <a:p>
            <a:r>
              <a:rPr lang="en-US"/>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occurred in Dec 2020</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1502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243204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2850212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931243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15941415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383333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23317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1765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9 Mar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https://ieeesa.webex.com/ieeesa/j.php?MTID=m8f00dfddd39fbaff6e7abae8cbe0fc90</a:t>
            </a:r>
            <a:endParaRPr kumimoji="0" lang="en-AU" sz="1600" i="0" u="none" strike="noStrike" cap="none" normalizeH="0" baseline="0" dirty="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179 156 3999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jtc1</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285234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15994</Words>
  <Application>Microsoft Office PowerPoint</Application>
  <PresentationFormat>On-screen Show (4:3)</PresentationFormat>
  <Paragraphs>2554</Paragraphs>
  <Slides>162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162</vt:i4>
      </vt:variant>
    </vt:vector>
  </HeadingPairs>
  <TitlesOfParts>
    <vt:vector size="169" baseType="lpstr">
      <vt:lpstr>Arial</vt:lpstr>
      <vt:lpstr>Calibri</vt:lpstr>
      <vt:lpstr>Times New Roman</vt:lpstr>
      <vt:lpstr>802-11-Submission</vt:lpstr>
      <vt:lpstr>Acrobat Document</vt:lpstr>
      <vt:lpstr>Document</vt:lpstr>
      <vt:lpstr>Packager Shell Object</vt:lpstr>
      <vt:lpstr>IEEE 802 JTC1 Standing Committee March 2021 agenda virtually</vt:lpstr>
      <vt:lpstr>This document will be used to provide information for any IEEE 802 JTC1 SC meetings in Mar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Mar 2021</vt:lpstr>
      <vt:lpstr>The IEEE 802 JTC1 SC regular meeting has a high-level list of agenda items to be considered</vt:lpstr>
      <vt:lpstr>The IEEE 802 JTC1 SC will consider approving its agenda</vt:lpstr>
      <vt:lpstr>The IEEE 802 JTC1 SC will consider approval of the minutes of its Jan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40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60-day ballot passed and is waiting for start of FDIS ballot</vt:lpstr>
      <vt:lpstr>IEEE 802.1Qcy-2019 60-day ballot passed and is waiting for start of FDIS ballot</vt:lpstr>
      <vt:lpstr>IEEE 802.1AS-Rev is waiting for start of FDIS ballot</vt:lpstr>
      <vt:lpstr>IEEE 802.1AX-REV is waiting for FDIS start</vt:lpstr>
      <vt:lpstr>IEEE 802.1Q-REV will probably be liaised after Jan 2021</vt:lpstr>
      <vt:lpstr>IEEE 802.1Qcx will be included in IEEE 802.1Q-Rev rather than a separate submission</vt:lpstr>
      <vt:lpstr>IEEE 802.1X-2020 60-day ballot passed in Dec 2020 but requires a response</vt:lpstr>
      <vt:lpstr>IEEE 802.1CMde is waiting for FDIS start</vt:lpstr>
      <vt:lpstr>IEEE 802.1AE-2018/Cor1-2020 is waiting for publication</vt:lpstr>
      <vt:lpstr>IEEE 802.1Qcr will be included in IEEE 802.1Q-Rev rather than a separate submission</vt:lpstr>
      <vt:lpstr>IEEE 802.1CS was liaised in Aug 2020</vt:lpstr>
      <vt:lpstr>IEEE 802.1Qcz was liaised in Aug 2020</vt:lpstr>
      <vt:lpstr>IEEE 802.3 has 16 standards in the pipeline for adoption under the PSDO process</vt:lpstr>
      <vt:lpstr>IEEE 802.3 has 16 standards in the pipeline for adoption under the PSDO process</vt:lpstr>
      <vt:lpstr>IEEE 802.3 WG has a number of regular participants in IEEE 802 JTC1 SC activities</vt:lpstr>
      <vt:lpstr>IEEE 802.3-REV is waiting for publication</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is waiting for FDIS to start</vt:lpstr>
      <vt:lpstr>IEEE 802.3cr draft was liaised for information in Oct 2020</vt:lpstr>
      <vt:lpstr>IEEE 802.3cu draft was liaised for information in Oct 2020</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2021-02-24T03:08:08Z</dcterms:modified>
</cp:coreProperties>
</file>