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1" r:id="rId18"/>
    <p:sldId id="292" r:id="rId19"/>
    <p:sldId id="29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6" d="100"/>
          <a:sy n="96" d="100"/>
        </p:scale>
        <p:origin x="90" y="9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6417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1711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802.11-21/0156r0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ARC-SC-agenda-Feb-1-2021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09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 Feb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Updates to </a:t>
            </a:r>
            <a:r>
              <a:rPr lang="en-US" sz="2400" dirty="0">
                <a:hlinkClick r:id="rId3"/>
              </a:rPr>
              <a:t>11-20/0177r5</a:t>
            </a:r>
            <a:r>
              <a:rPr lang="en-US" sz="2400" dirty="0"/>
              <a:t> (liaison to </a:t>
            </a:r>
            <a:r>
              <a:rPr lang="en-US" sz="2400" dirty="0" err="1"/>
              <a:t>REVmd</a:t>
            </a:r>
            <a:r>
              <a:rPr lang="en-US" sz="2400" dirty="0"/>
              <a:t>, now </a:t>
            </a:r>
            <a:r>
              <a:rPr lang="en-US" sz="2400" dirty="0" err="1"/>
              <a:t>REVme</a:t>
            </a:r>
            <a:r>
              <a:rPr lang="en-US" sz="2400" dirty="0"/>
              <a:t>)</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Updates to 11-20/0177</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t>Liaison to </a:t>
            </a:r>
            <a:r>
              <a:rPr lang="en-US" dirty="0" err="1"/>
              <a:t>REVmd</a:t>
            </a:r>
            <a:r>
              <a:rPr lang="en-US" dirty="0"/>
              <a:t> to correct definitions/concepts of ESS and HESS.  Latest version: </a:t>
            </a:r>
            <a:r>
              <a:rPr lang="en-US" dirty="0">
                <a:hlinkClick r:id="rId3"/>
              </a:rPr>
              <a:t>11-20/0177r5</a:t>
            </a:r>
            <a:r>
              <a:rPr lang="en-US" dirty="0"/>
              <a:t> </a:t>
            </a:r>
          </a:p>
          <a:p>
            <a:pPr marL="0" indent="0">
              <a:lnSpc>
                <a:spcPct val="90000"/>
              </a:lnSpc>
              <a:spcBef>
                <a:spcPts val="300"/>
              </a:spcBef>
              <a:defRPr/>
            </a:pPr>
            <a:endParaRPr lang="en-US" sz="2800" dirty="0"/>
          </a:p>
          <a:p>
            <a:pPr marL="0" indent="0">
              <a:lnSpc>
                <a:spcPct val="90000"/>
              </a:lnSpc>
              <a:spcBef>
                <a:spcPts val="300"/>
              </a:spcBef>
              <a:defRPr/>
            </a:pPr>
            <a:r>
              <a:rPr lang="en-US" dirty="0"/>
              <a:t>Next steps/further updates?  </a:t>
            </a:r>
          </a:p>
          <a:p>
            <a:pPr marL="0" indent="0">
              <a:lnSpc>
                <a:spcPct val="90000"/>
              </a:lnSpc>
              <a:spcBef>
                <a:spcPts val="300"/>
              </a:spcBef>
              <a:defRPr/>
            </a:pPr>
            <a:r>
              <a:rPr lang="en-US" dirty="0"/>
              <a:t>Any comments on revision 5?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785512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Motion: Liaise 11-20/0177 to </a:t>
            </a:r>
            <a:r>
              <a:rPr lang="en-US" altLang="en-US" dirty="0" err="1"/>
              <a:t>REVme</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solidFill>
                  <a:srgbClr val="FF0000"/>
                </a:solidFill>
              </a:rPr>
              <a:t>Motion:</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Send </a:t>
            </a:r>
            <a:r>
              <a:rPr lang="en-US" dirty="0">
                <a:hlinkClick r:id="rId3"/>
              </a:rPr>
              <a:t>11-20/0177r5</a:t>
            </a:r>
            <a:r>
              <a:rPr lang="en-US" dirty="0"/>
              <a:t>  “Liaison to </a:t>
            </a:r>
            <a:r>
              <a:rPr lang="en-US" dirty="0" err="1"/>
              <a:t>REVmd</a:t>
            </a:r>
            <a:r>
              <a:rPr lang="en-US" dirty="0"/>
              <a:t> (sic) on ESS” to IEEE 802.11 </a:t>
            </a:r>
            <a:r>
              <a:rPr lang="en-US" dirty="0" err="1"/>
              <a:t>TGme</a:t>
            </a:r>
            <a:r>
              <a:rPr lang="en-US" dirty="0"/>
              <a:t> (as soon as it is formed). </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Moved: </a:t>
            </a:r>
          </a:p>
          <a:p>
            <a:pPr marL="0" indent="0">
              <a:lnSpc>
                <a:spcPct val="90000"/>
              </a:lnSpc>
              <a:spcBef>
                <a:spcPts val="300"/>
              </a:spcBef>
              <a:spcAft>
                <a:spcPts val="600"/>
              </a:spcAft>
              <a:defRPr/>
            </a:pPr>
            <a:r>
              <a:rPr lang="en-US" dirty="0"/>
              <a:t>Second: </a:t>
            </a:r>
          </a:p>
          <a:p>
            <a:pPr marL="0" indent="0">
              <a:lnSpc>
                <a:spcPct val="90000"/>
              </a:lnSpc>
              <a:spcBef>
                <a:spcPts val="300"/>
              </a:spcBef>
              <a:spcAft>
                <a:spcPts val="600"/>
              </a:spcAft>
              <a:defRPr/>
            </a:pPr>
            <a:r>
              <a:rPr lang="en-US" dirty="0"/>
              <a:t>Results: </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776155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dirty="0"/>
              <a:t>Next Teleconference(s):</a:t>
            </a:r>
          </a:p>
          <a:p>
            <a:pPr marL="800100" lvl="1" indent="-342900">
              <a:buFont typeface="Arial" panose="020B0604020202020204" pitchFamily="34" charset="0"/>
              <a:buChar char="•"/>
            </a:pPr>
            <a:r>
              <a:rPr lang="en-US" altLang="en-US" dirty="0"/>
              <a:t>Next teleconference on ESS/</a:t>
            </a:r>
            <a:r>
              <a:rPr lang="en-US" altLang="en-US" dirty="0" err="1"/>
              <a:t>HeSS</a:t>
            </a:r>
            <a:r>
              <a:rPr lang="en-US" altLang="en-US" dirty="0"/>
              <a:t> topic (preparing liaison to </a:t>
            </a:r>
            <a:r>
              <a:rPr lang="en-US" altLang="en-US" dirty="0" err="1"/>
              <a:t>REVme</a:t>
            </a:r>
            <a:r>
              <a:rPr lang="en-US" altLang="en-US" dirty="0"/>
              <a:t>) </a:t>
            </a:r>
          </a:p>
          <a:p>
            <a:pPr marL="1200150" lvl="2" indent="-285750">
              <a:buFont typeface="Arial" panose="020B0604020202020204" pitchFamily="34" charset="0"/>
              <a:buChar char="•"/>
            </a:pPr>
            <a:r>
              <a:rPr lang="en-US" dirty="0"/>
              <a:t>Mar 1, 13:00 ET, 2 hours</a:t>
            </a:r>
          </a:p>
          <a:p>
            <a:pPr marL="1200150" lvl="2" indent="-285750">
              <a:buFont typeface="Arial" panose="020B0604020202020204" pitchFamily="34" charset="0"/>
              <a:buChar char="•"/>
            </a:pPr>
            <a:r>
              <a:rPr lang="en-US" altLang="en-US" dirty="0"/>
              <a:t>Expect MOTION to liaise our document to </a:t>
            </a:r>
            <a:r>
              <a:rPr lang="en-US" altLang="en-US" dirty="0" err="1"/>
              <a:t>REVme</a:t>
            </a:r>
            <a:endParaRPr lang="en-US" altLang="en-US" dirty="0"/>
          </a:p>
          <a:p>
            <a:pPr marL="800100" lvl="1" indent="-342900">
              <a:buFont typeface="Arial" panose="020B0604020202020204" pitchFamily="34" charset="0"/>
              <a:buChar char="•"/>
            </a:pPr>
            <a:r>
              <a:rPr lang="en-US" altLang="en-US" dirty="0"/>
              <a:t>Also, 2 teleconferences on </a:t>
            </a:r>
            <a:r>
              <a:rPr lang="en-US" altLang="en-US" dirty="0" err="1"/>
              <a:t>TGbe</a:t>
            </a:r>
            <a:r>
              <a:rPr lang="en-US" altLang="en-US" dirty="0"/>
              <a:t> topic, in Monday 7pm slot (on weeks when </a:t>
            </a:r>
            <a:r>
              <a:rPr lang="en-US" altLang="en-US" dirty="0" err="1"/>
              <a:t>TGbe</a:t>
            </a:r>
            <a:r>
              <a:rPr lang="en-US" altLang="en-US" dirty="0"/>
              <a:t> is not using the slot)</a:t>
            </a:r>
          </a:p>
          <a:p>
            <a:pPr marL="1200150" lvl="2" indent="-285750">
              <a:buFont typeface="Arial" panose="020B0604020202020204" pitchFamily="34" charset="0"/>
              <a:buChar char="•"/>
            </a:pPr>
            <a:r>
              <a:rPr lang="en-US" altLang="en-US" dirty="0"/>
              <a:t>Feb 8, Feb 22: 19:00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800100" lvl="1" indent="-342900">
              <a:buFont typeface="Arial" panose="020B0604020202020204" pitchFamily="34" charset="0"/>
              <a:buChar char="•"/>
            </a:pPr>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 February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 February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73</TotalTime>
  <Words>1887</Words>
  <Application>Microsoft Office PowerPoint</Application>
  <PresentationFormat>Widescreen</PresentationFormat>
  <Paragraphs>193</Paragraphs>
  <Slides>19</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ARC-SC-agenda-Feb-1-2021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 Feb 2021</vt:lpstr>
      <vt:lpstr>ARC (Architecture) – Other</vt:lpstr>
      <vt:lpstr>Updates to 11-20/0177</vt:lpstr>
      <vt:lpstr>Motion: Liaise 11-20/0177 to REVme</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cp:revision>
  <cp:lastPrinted>1601-01-01T00:00:00Z</cp:lastPrinted>
  <dcterms:created xsi:type="dcterms:W3CDTF">2021-01-26T19:12:38Z</dcterms:created>
  <dcterms:modified xsi:type="dcterms:W3CDTF">2021-01-26T23:47:51Z</dcterms:modified>
</cp:coreProperties>
</file>