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24" r:id="rId17"/>
    <p:sldId id="345" r:id="rId18"/>
    <p:sldId id="346" r:id="rId19"/>
    <p:sldId id="347" r:id="rId20"/>
    <p:sldId id="344" r:id="rId21"/>
    <p:sldId id="333"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802.11-20/0151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802.11-20/0151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802.11-20/0151</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802.11-20/0151</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January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26,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2021-01-26</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7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January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January 26,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=md476cb5e0c9f61919af1ed95c911f796</a:t>
            </a:r>
          </a:p>
          <a:p>
            <a:endParaRPr lang="en-GB" sz="1050" dirty="0"/>
          </a:p>
          <a:p>
            <a:r>
              <a:rPr lang="en-GB" sz="1050" dirty="0"/>
              <a:t>Meeting number: 179 836 5085</a:t>
            </a:r>
          </a:p>
          <a:p>
            <a:r>
              <a:rPr lang="en-GB" sz="1050" dirty="0"/>
              <a:t>Meeting password: wireless (94735377 from phones and video systems)</a:t>
            </a:r>
          </a:p>
          <a:p>
            <a:endParaRPr lang="en-GB" sz="105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a:t>
            </a:r>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2021</a:t>
            </a:r>
            <a:endParaRPr lang="en-GB" dirty="0"/>
          </a:p>
        </p:txBody>
      </p:sp>
      <p:graphicFrame>
        <p:nvGraphicFramePr>
          <p:cNvPr id="8" name="Table 7">
            <a:extLst>
              <a:ext uri="{FF2B5EF4-FFF2-40B4-BE49-F238E27FC236}">
                <a16:creationId xmlns:a16="http://schemas.microsoft.com/office/drawing/2014/main" id="{FF7B0873-2895-8340-A54D-FDA50AA282C5}"/>
              </a:ext>
            </a:extLst>
          </p:cNvPr>
          <p:cNvGraphicFramePr>
            <a:graphicFrameLocks noGrp="1"/>
          </p:cNvGraphicFramePr>
          <p:nvPr>
            <p:extLst>
              <p:ext uri="{D42A27DB-BD31-4B8C-83A1-F6EECF244321}">
                <p14:modId xmlns:p14="http://schemas.microsoft.com/office/powerpoint/2010/main" val="3697692663"/>
              </p:ext>
            </p:extLst>
          </p:nvPr>
        </p:nvGraphicFramePr>
        <p:xfrm>
          <a:off x="2343568" y="2983210"/>
          <a:ext cx="6260880" cy="1440180"/>
        </p:xfrm>
        <a:graphic>
          <a:graphicData uri="http://schemas.openxmlformats.org/drawingml/2006/table">
            <a:tbl>
              <a:tblPr/>
              <a:tblGrid>
                <a:gridCol w="1043480">
                  <a:extLst>
                    <a:ext uri="{9D8B030D-6E8A-4147-A177-3AD203B41FA5}">
                      <a16:colId xmlns:a16="http://schemas.microsoft.com/office/drawing/2014/main" val="2314951623"/>
                    </a:ext>
                  </a:extLst>
                </a:gridCol>
                <a:gridCol w="1043480">
                  <a:extLst>
                    <a:ext uri="{9D8B030D-6E8A-4147-A177-3AD203B41FA5}">
                      <a16:colId xmlns:a16="http://schemas.microsoft.com/office/drawing/2014/main" val="637386545"/>
                    </a:ext>
                  </a:extLst>
                </a:gridCol>
                <a:gridCol w="1043480">
                  <a:extLst>
                    <a:ext uri="{9D8B030D-6E8A-4147-A177-3AD203B41FA5}">
                      <a16:colId xmlns:a16="http://schemas.microsoft.com/office/drawing/2014/main" val="4206628387"/>
                    </a:ext>
                  </a:extLst>
                </a:gridCol>
                <a:gridCol w="1043480">
                  <a:extLst>
                    <a:ext uri="{9D8B030D-6E8A-4147-A177-3AD203B41FA5}">
                      <a16:colId xmlns:a16="http://schemas.microsoft.com/office/drawing/2014/main" val="713151666"/>
                    </a:ext>
                  </a:extLst>
                </a:gridCol>
                <a:gridCol w="1043480">
                  <a:extLst>
                    <a:ext uri="{9D8B030D-6E8A-4147-A177-3AD203B41FA5}">
                      <a16:colId xmlns:a16="http://schemas.microsoft.com/office/drawing/2014/main" val="3605876533"/>
                    </a:ext>
                  </a:extLst>
                </a:gridCol>
                <a:gridCol w="1043480">
                  <a:extLst>
                    <a:ext uri="{9D8B030D-6E8A-4147-A177-3AD203B41FA5}">
                      <a16:colId xmlns:a16="http://schemas.microsoft.com/office/drawing/2014/main" val="3503320538"/>
                    </a:ext>
                  </a:extLst>
                </a:gridCol>
              </a:tblGrid>
              <a:tr h="617220">
                <a:tc>
                  <a:txBody>
                    <a:bodyPr/>
                    <a:lstStyle/>
                    <a:p>
                      <a:pPr algn="r"/>
                      <a:r>
                        <a:rPr lang="en-GB" sz="1000" dirty="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123</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dirty="0">
                          <a:effectLst/>
                          <a:latin typeface="Helvetica" pitchFamily="2" charset="0"/>
                        </a:rPr>
                        <a:t>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TGbc</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Comment Resolution LB252 Cls9</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Carol Ansley (self)</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25444246"/>
                  </a:ext>
                </a:extLst>
              </a:tr>
              <a:tr h="411480">
                <a:tc>
                  <a:txBody>
                    <a:bodyPr/>
                    <a:lstStyle/>
                    <a:p>
                      <a:pPr algn="r"/>
                      <a:r>
                        <a:rPr lang="en-GB" sz="100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122</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0</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TGbc</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GCR NDP Feedback</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dirty="0">
                          <a:effectLst/>
                          <a:latin typeface="Helvetica" pitchFamily="2" charset="0"/>
                        </a:rPr>
                        <a:t>Boyce Bo Yang (Huawei)</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98468960"/>
                  </a:ext>
                </a:extLst>
              </a:tr>
              <a:tr h="411480">
                <a:tc>
                  <a:txBody>
                    <a:bodyPr/>
                    <a:lstStyle/>
                    <a:p>
                      <a:pPr algn="r"/>
                      <a:r>
                        <a:rPr lang="en-GB" sz="1000">
                          <a:effectLst/>
                          <a:latin typeface="Helvetica" pitchFamily="2" charset="0"/>
                        </a:rPr>
                        <a:t>2021</a:t>
                      </a:r>
                      <a:endParaRPr lang="en-GB" sz="1000" dirty="0">
                        <a:effectLst/>
                        <a:latin typeface="Helvetica" pitchFamily="2"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dirty="0">
                          <a:effectLst/>
                          <a:latin typeface="Helvetica" pitchFamily="2" charset="0"/>
                        </a:rPr>
                        <a:t>84</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dirty="0">
                          <a:effectLst/>
                          <a:latin typeface="Helvetica" pitchFamily="2" charset="0"/>
                        </a:rPr>
                        <a:t>3</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endParaRPr lang="en-GB" sz="1000">
                        <a:effectLst/>
                        <a:latin typeface="Helvetica" pitchFamily="2"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endParaRPr lang="en-GB" sz="1000">
                        <a:effectLst/>
                        <a:latin typeface="Helvetica" pitchFamily="2"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dirty="0">
                          <a:effectLst/>
                          <a:latin typeface="Helvetica" pitchFamily="2" charset="0"/>
                        </a:rPr>
                        <a:t>Morioka</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3235568"/>
                  </a:ext>
                </a:extLst>
              </a:tr>
            </a:tbl>
          </a:graphicData>
        </a:graphic>
      </p:graphicFrame>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1647</TotalTime>
  <Words>2075</Words>
  <Application>Microsoft Macintosh PowerPoint</Application>
  <PresentationFormat>On-screen Show (16:9)</PresentationFormat>
  <Paragraphs>242</Paragraphs>
  <Slides>24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802-11-BCS-Chair-Slides-Template</vt:lpstr>
      <vt:lpstr>Document</vt:lpstr>
      <vt:lpstr>Agenda TGbc Telco January 26,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Editor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156</cp:revision>
  <cp:lastPrinted>1601-01-01T00:00:00Z</cp:lastPrinted>
  <dcterms:created xsi:type="dcterms:W3CDTF">2020-02-25T15:01:23Z</dcterms:created>
  <dcterms:modified xsi:type="dcterms:W3CDTF">2021-01-25T21:47:37Z</dcterms:modified>
  <cp:category/>
</cp:coreProperties>
</file>