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256" r:id="rId5"/>
    <p:sldId id="257" r:id="rId6"/>
    <p:sldId id="259" r:id="rId7"/>
    <p:sldId id="260" r:id="rId8"/>
    <p:sldId id="261" r:id="rId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C2A417-1038-4960-893F-1EE115C8D9DD}" v="211" dt="2021-02-22T20:54:08.5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A7E252FC-90CD-4068-81D5-76F20A29D5E1}"/>
    <pc:docChg chg="undo redo custSel addSld delSld modSld">
      <pc:chgData name="Steve Shellhammer" userId="0e71f22d-ee3e-49c0-82ff-dbc290af8082" providerId="ADAL" clId="{A7E252FC-90CD-4068-81D5-76F20A29D5E1}" dt="2021-02-10T18:26:28.416" v="817" actId="20577"/>
      <pc:docMkLst>
        <pc:docMk/>
      </pc:docMkLst>
      <pc:sldChg chg="modSp mod">
        <pc:chgData name="Steve Shellhammer" userId="0e71f22d-ee3e-49c0-82ff-dbc290af8082" providerId="ADAL" clId="{A7E252FC-90CD-4068-81D5-76F20A29D5E1}" dt="2021-02-10T18:23:29.438" v="787" actId="20577"/>
        <pc:sldMkLst>
          <pc:docMk/>
          <pc:sldMk cId="0" sldId="256"/>
        </pc:sldMkLst>
        <pc:spChg chg="mod">
          <ac:chgData name="Steve Shellhammer" userId="0e71f22d-ee3e-49c0-82ff-dbc290af8082" providerId="ADAL" clId="{A7E252FC-90CD-4068-81D5-76F20A29D5E1}" dt="2021-02-10T18:23:29.438" v="787" actId="20577"/>
          <ac:spMkLst>
            <pc:docMk/>
            <pc:sldMk cId="0" sldId="256"/>
            <ac:spMk id="3074" creationId="{00000000-0000-0000-0000-000000000000}"/>
          </ac:spMkLst>
        </pc:spChg>
      </pc:sldChg>
      <pc:sldChg chg="modSp mod">
        <pc:chgData name="Steve Shellhammer" userId="0e71f22d-ee3e-49c0-82ff-dbc290af8082" providerId="ADAL" clId="{A7E252FC-90CD-4068-81D5-76F20A29D5E1}" dt="2021-02-10T18:24:18.592" v="796" actId="20577"/>
        <pc:sldMkLst>
          <pc:docMk/>
          <pc:sldMk cId="1469444791" sldId="257"/>
        </pc:sldMkLst>
        <pc:spChg chg="mod">
          <ac:chgData name="Steve Shellhammer" userId="0e71f22d-ee3e-49c0-82ff-dbc290af8082" providerId="ADAL" clId="{A7E252FC-90CD-4068-81D5-76F20A29D5E1}" dt="2021-02-10T18:24:18.592" v="796" actId="20577"/>
          <ac:spMkLst>
            <pc:docMk/>
            <pc:sldMk cId="1469444791" sldId="257"/>
            <ac:spMk id="3" creationId="{FA3B5494-A23A-45C2-88D7-0D4DB4AE7B78}"/>
          </ac:spMkLst>
        </pc:spChg>
      </pc:sldChg>
      <pc:sldChg chg="modSp mod">
        <pc:chgData name="Steve Shellhammer" userId="0e71f22d-ee3e-49c0-82ff-dbc290af8082" providerId="ADAL" clId="{A7E252FC-90CD-4068-81D5-76F20A29D5E1}" dt="2021-02-10T18:26:28.416" v="817" actId="20577"/>
        <pc:sldMkLst>
          <pc:docMk/>
          <pc:sldMk cId="924830131" sldId="260"/>
        </pc:sldMkLst>
        <pc:spChg chg="mod">
          <ac:chgData name="Steve Shellhammer" userId="0e71f22d-ee3e-49c0-82ff-dbc290af8082" providerId="ADAL" clId="{A7E252FC-90CD-4068-81D5-76F20A29D5E1}" dt="2021-02-10T18:26:28.416" v="817" actId="20577"/>
          <ac:spMkLst>
            <pc:docMk/>
            <pc:sldMk cId="924830131" sldId="260"/>
            <ac:spMk id="3" creationId="{7A0E3140-B462-47B5-BC17-6FA742D7F801}"/>
          </ac:spMkLst>
        </pc:spChg>
      </pc:sldChg>
      <pc:sldChg chg="modSp mod">
        <pc:chgData name="Steve Shellhammer" userId="0e71f22d-ee3e-49c0-82ff-dbc290af8082" providerId="ADAL" clId="{A7E252FC-90CD-4068-81D5-76F20A29D5E1}" dt="2021-02-04T20:29:44.241" v="775" actId="6549"/>
        <pc:sldMkLst>
          <pc:docMk/>
          <pc:sldMk cId="1545110722" sldId="261"/>
        </pc:sldMkLst>
        <pc:spChg chg="mod">
          <ac:chgData name="Steve Shellhammer" userId="0e71f22d-ee3e-49c0-82ff-dbc290af8082" providerId="ADAL" clId="{A7E252FC-90CD-4068-81D5-76F20A29D5E1}" dt="2021-02-04T20:29:44.241" v="775" actId="6549"/>
          <ac:spMkLst>
            <pc:docMk/>
            <pc:sldMk cId="1545110722" sldId="261"/>
            <ac:spMk id="3" creationId="{07D2970C-5388-47E2-8456-CFBDB3B25C8B}"/>
          </ac:spMkLst>
        </pc:spChg>
      </pc:sldChg>
      <pc:sldChg chg="addSp modSp new add del mod">
        <pc:chgData name="Steve Shellhammer" userId="0e71f22d-ee3e-49c0-82ff-dbc290af8082" providerId="ADAL" clId="{A7E252FC-90CD-4068-81D5-76F20A29D5E1}" dt="2021-01-26T19:31:11.649" v="740" actId="47"/>
        <pc:sldMkLst>
          <pc:docMk/>
          <pc:sldMk cId="2965188019" sldId="262"/>
        </pc:sldMkLst>
        <pc:spChg chg="mod">
          <ac:chgData name="Steve Shellhammer" userId="0e71f22d-ee3e-49c0-82ff-dbc290af8082" providerId="ADAL" clId="{A7E252FC-90CD-4068-81D5-76F20A29D5E1}" dt="2021-01-26T18:30:19.166" v="710" actId="20577"/>
          <ac:spMkLst>
            <pc:docMk/>
            <pc:sldMk cId="2965188019" sldId="262"/>
            <ac:spMk id="2" creationId="{CF7067FE-5EF8-4930-9D31-CD0C0FCD42F4}"/>
          </ac:spMkLst>
        </pc:spChg>
        <pc:spChg chg="mod">
          <ac:chgData name="Steve Shellhammer" userId="0e71f22d-ee3e-49c0-82ff-dbc290af8082" providerId="ADAL" clId="{A7E252FC-90CD-4068-81D5-76F20A29D5E1}" dt="2021-01-26T18:30:16.165" v="704" actId="14100"/>
          <ac:spMkLst>
            <pc:docMk/>
            <pc:sldMk cId="2965188019" sldId="262"/>
            <ac:spMk id="3" creationId="{5B2B19D7-6938-47FA-AF96-2E06B3C8F3AB}"/>
          </ac:spMkLst>
        </pc:spChg>
        <pc:spChg chg="add mod">
          <ac:chgData name="Steve Shellhammer" userId="0e71f22d-ee3e-49c0-82ff-dbc290af8082" providerId="ADAL" clId="{A7E252FC-90CD-4068-81D5-76F20A29D5E1}" dt="2021-01-26T17:58:22.718" v="449" actId="164"/>
          <ac:spMkLst>
            <pc:docMk/>
            <pc:sldMk cId="2965188019" sldId="262"/>
            <ac:spMk id="11" creationId="{13D92A3A-5CF5-4F7F-86A9-846E453AD384}"/>
          </ac:spMkLst>
        </pc:spChg>
        <pc:grpChg chg="add mod">
          <ac:chgData name="Steve Shellhammer" userId="0e71f22d-ee3e-49c0-82ff-dbc290af8082" providerId="ADAL" clId="{A7E252FC-90CD-4068-81D5-76F20A29D5E1}" dt="2021-01-26T17:58:22.718" v="449" actId="164"/>
          <ac:grpSpMkLst>
            <pc:docMk/>
            <pc:sldMk cId="2965188019" sldId="262"/>
            <ac:grpSpMk id="13" creationId="{0E6A65D8-7DF9-4026-A394-8F00407A3E8C}"/>
          </ac:grpSpMkLst>
        </pc:grpChg>
        <pc:picChg chg="add mod">
          <ac:chgData name="Steve Shellhammer" userId="0e71f22d-ee3e-49c0-82ff-dbc290af8082" providerId="ADAL" clId="{A7E252FC-90CD-4068-81D5-76F20A29D5E1}" dt="2021-01-26T17:58:22.718" v="449" actId="164"/>
          <ac:picMkLst>
            <pc:docMk/>
            <pc:sldMk cId="2965188019" sldId="262"/>
            <ac:picMk id="8" creationId="{A78AB1CB-61CC-44AB-93CC-8140CD387D03}"/>
          </ac:picMkLst>
        </pc:picChg>
        <pc:cxnChg chg="add mod">
          <ac:chgData name="Steve Shellhammer" userId="0e71f22d-ee3e-49c0-82ff-dbc290af8082" providerId="ADAL" clId="{A7E252FC-90CD-4068-81D5-76F20A29D5E1}" dt="2021-01-26T17:58:22.718" v="449" actId="164"/>
          <ac:cxnSpMkLst>
            <pc:docMk/>
            <pc:sldMk cId="2965188019" sldId="262"/>
            <ac:cxnSpMk id="10" creationId="{8773721B-E75E-4D42-9E40-AEA7EA98862B}"/>
          </ac:cxnSpMkLst>
        </pc:cxnChg>
      </pc:sld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A2622177-E8F4-421A-9E08-A09498AD978F}"/>
    <pc:docChg chg="undo custSel delSld modSld modMainMaster">
      <pc:chgData name="Steve Shellhammer" userId="0e71f22d-ee3e-49c0-82ff-dbc290af8082" providerId="ADAL" clId="{A2622177-E8F4-421A-9E08-A09498AD978F}" dt="2021-01-25T18:54:40.655" v="685" actId="20577"/>
      <pc:docMkLst>
        <pc:docMk/>
      </pc:docMkLst>
      <pc:sldChg chg="modSp mod">
        <pc:chgData name="Steve Shellhammer" userId="0e71f22d-ee3e-49c0-82ff-dbc290af8082" providerId="ADAL" clId="{A2622177-E8F4-421A-9E08-A09498AD978F}" dt="2021-01-25T18:54:40.655" v="685" actId="20577"/>
        <pc:sldMkLst>
          <pc:docMk/>
          <pc:sldMk cId="0" sldId="256"/>
        </pc:sldMkLst>
        <pc:spChg chg="mod">
          <ac:chgData name="Steve Shellhammer" userId="0e71f22d-ee3e-49c0-82ff-dbc290af8082" providerId="ADAL" clId="{A2622177-E8F4-421A-9E08-A09498AD978F}" dt="2021-01-25T18:54:40.655" v="685" actId="20577"/>
          <ac:spMkLst>
            <pc:docMk/>
            <pc:sldMk cId="0" sldId="256"/>
            <ac:spMk id="3074" creationId="{00000000-0000-0000-0000-000000000000}"/>
          </ac:spMkLst>
        </pc:spChg>
      </pc:sldChg>
      <pc:sldChg chg="modSp mod">
        <pc:chgData name="Steve Shellhammer" userId="0e71f22d-ee3e-49c0-82ff-dbc290af8082" providerId="ADAL" clId="{A2622177-E8F4-421A-9E08-A09498AD978F}" dt="2021-01-25T18:50:39.469" v="655" actId="14100"/>
        <pc:sldMkLst>
          <pc:docMk/>
          <pc:sldMk cId="1469444791" sldId="257"/>
        </pc:sldMkLst>
        <pc:spChg chg="mod">
          <ac:chgData name="Steve Shellhammer" userId="0e71f22d-ee3e-49c0-82ff-dbc290af8082" providerId="ADAL" clId="{A2622177-E8F4-421A-9E08-A09498AD978F}" dt="2021-01-23T16:48:42.030" v="477" actId="14100"/>
          <ac:spMkLst>
            <pc:docMk/>
            <pc:sldMk cId="1469444791" sldId="257"/>
            <ac:spMk id="2" creationId="{A8AB252F-FB9D-4527-94C9-04FAB4BEB548}"/>
          </ac:spMkLst>
        </pc:spChg>
        <pc:spChg chg="mod">
          <ac:chgData name="Steve Shellhammer" userId="0e71f22d-ee3e-49c0-82ff-dbc290af8082" providerId="ADAL" clId="{A2622177-E8F4-421A-9E08-A09498AD978F}" dt="2021-01-25T18:50:39.469" v="655" actId="14100"/>
          <ac:spMkLst>
            <pc:docMk/>
            <pc:sldMk cId="1469444791" sldId="257"/>
            <ac:spMk id="3" creationId="{FA3B5494-A23A-45C2-88D7-0D4DB4AE7B78}"/>
          </ac:spMkLst>
        </pc:spChg>
      </pc:sldChg>
      <pc:sldChg chg="modSp del mod">
        <pc:chgData name="Steve Shellhammer" userId="0e71f22d-ee3e-49c0-82ff-dbc290af8082" providerId="ADAL" clId="{A2622177-E8F4-421A-9E08-A09498AD978F}" dt="2021-01-23T16:34:39.165" v="187" actId="47"/>
        <pc:sldMkLst>
          <pc:docMk/>
          <pc:sldMk cId="4279591397" sldId="258"/>
        </pc:sldMkLst>
        <pc:spChg chg="mod">
          <ac:chgData name="Steve Shellhammer" userId="0e71f22d-ee3e-49c0-82ff-dbc290af8082" providerId="ADAL" clId="{A2622177-E8F4-421A-9E08-A09498AD978F}" dt="2021-01-23T16:34:22.919" v="186" actId="20577"/>
          <ac:spMkLst>
            <pc:docMk/>
            <pc:sldMk cId="4279591397" sldId="258"/>
            <ac:spMk id="2" creationId="{F32D3EC7-FB32-4841-A93B-53604A8A11C2}"/>
          </ac:spMkLst>
        </pc:spChg>
      </pc:sldChg>
      <pc:sldChg chg="modSp mod">
        <pc:chgData name="Steve Shellhammer" userId="0e71f22d-ee3e-49c0-82ff-dbc290af8082" providerId="ADAL" clId="{A2622177-E8F4-421A-9E08-A09498AD978F}" dt="2021-01-25T18:51:28.689" v="673" actId="20577"/>
        <pc:sldMkLst>
          <pc:docMk/>
          <pc:sldMk cId="1465134236" sldId="259"/>
        </pc:sldMkLst>
        <pc:spChg chg="mod">
          <ac:chgData name="Steve Shellhammer" userId="0e71f22d-ee3e-49c0-82ff-dbc290af8082" providerId="ADAL" clId="{A2622177-E8F4-421A-9E08-A09498AD978F}" dt="2021-01-25T18:40:16.702" v="604" actId="20577"/>
          <ac:spMkLst>
            <pc:docMk/>
            <pc:sldMk cId="1465134236" sldId="259"/>
            <ac:spMk id="2" creationId="{72934201-6306-4486-91B0-F1D96AEAE117}"/>
          </ac:spMkLst>
        </pc:spChg>
        <pc:spChg chg="mod">
          <ac:chgData name="Steve Shellhammer" userId="0e71f22d-ee3e-49c0-82ff-dbc290af8082" providerId="ADAL" clId="{A2622177-E8F4-421A-9E08-A09498AD978F}" dt="2021-01-25T18:51:28.689" v="673" actId="20577"/>
          <ac:spMkLst>
            <pc:docMk/>
            <pc:sldMk cId="1465134236" sldId="259"/>
            <ac:spMk id="3" creationId="{CB93370E-FF19-440D-88E2-6034E3EF488B}"/>
          </ac:spMkLst>
        </pc:spChg>
      </pc:sldChg>
      <pc:sldChg chg="modSp mod">
        <pc:chgData name="Steve Shellhammer" userId="0e71f22d-ee3e-49c0-82ff-dbc290af8082" providerId="ADAL" clId="{A2622177-E8F4-421A-9E08-A09498AD978F}" dt="2021-01-25T18:48:20.673" v="636" actId="20577"/>
        <pc:sldMkLst>
          <pc:docMk/>
          <pc:sldMk cId="924830131" sldId="260"/>
        </pc:sldMkLst>
        <pc:spChg chg="mod">
          <ac:chgData name="Steve Shellhammer" userId="0e71f22d-ee3e-49c0-82ff-dbc290af8082" providerId="ADAL" clId="{A2622177-E8F4-421A-9E08-A09498AD978F}" dt="2021-01-25T18:40:26.078" v="623" actId="20577"/>
          <ac:spMkLst>
            <pc:docMk/>
            <pc:sldMk cId="924830131" sldId="260"/>
            <ac:spMk id="2" creationId="{186A32D7-BD7A-4CDF-9DB8-8AAF2AB34957}"/>
          </ac:spMkLst>
        </pc:spChg>
        <pc:spChg chg="mod">
          <ac:chgData name="Steve Shellhammer" userId="0e71f22d-ee3e-49c0-82ff-dbc290af8082" providerId="ADAL" clId="{A2622177-E8F4-421A-9E08-A09498AD978F}" dt="2021-01-25T18:48:20.673" v="636" actId="20577"/>
          <ac:spMkLst>
            <pc:docMk/>
            <pc:sldMk cId="924830131" sldId="260"/>
            <ac:spMk id="3" creationId="{7A0E3140-B462-47B5-BC17-6FA742D7F801}"/>
          </ac:spMkLst>
        </pc:spChg>
      </pc:sldChg>
      <pc:sldChg chg="modSp mod">
        <pc:chgData name="Steve Shellhammer" userId="0e71f22d-ee3e-49c0-82ff-dbc290af8082" providerId="ADAL" clId="{A2622177-E8F4-421A-9E08-A09498AD978F}" dt="2021-01-25T18:48:54.786" v="647" actId="20577"/>
        <pc:sldMkLst>
          <pc:docMk/>
          <pc:sldMk cId="1545110722" sldId="261"/>
        </pc:sldMkLst>
        <pc:spChg chg="mod">
          <ac:chgData name="Steve Shellhammer" userId="0e71f22d-ee3e-49c0-82ff-dbc290af8082" providerId="ADAL" clId="{A2622177-E8F4-421A-9E08-A09498AD978F}" dt="2021-01-25T18:48:54.786" v="647" actId="20577"/>
          <ac:spMkLst>
            <pc:docMk/>
            <pc:sldMk cId="1545110722" sldId="261"/>
            <ac:spMk id="3" creationId="{07D2970C-5388-47E2-8456-CFBDB3B25C8B}"/>
          </ac:spMkLst>
        </pc:spChg>
      </pc:sldChg>
      <pc:sldChg chg="del">
        <pc:chgData name="Steve Shellhammer" userId="0e71f22d-ee3e-49c0-82ff-dbc290af8082" providerId="ADAL" clId="{A2622177-E8F4-421A-9E08-A09498AD978F}" dt="2021-01-23T16:38:12.748" v="294" actId="47"/>
        <pc:sldMkLst>
          <pc:docMk/>
          <pc:sldMk cId="3726462536" sldId="262"/>
        </pc:sldMkLst>
      </pc:sldChg>
      <pc:sldMasterChg chg="modSldLayout">
        <pc:chgData name="Steve Shellhammer" userId="0e71f22d-ee3e-49c0-82ff-dbc290af8082" providerId="ADAL" clId="{A2622177-E8F4-421A-9E08-A09498AD978F}" dt="2021-01-25T18:54:32.592" v="681" actId="20577"/>
        <pc:sldMasterMkLst>
          <pc:docMk/>
          <pc:sldMasterMk cId="0" sldId="2147483648"/>
        </pc:sldMasterMkLst>
        <pc:sldLayoutChg chg="modSp mod">
          <pc:chgData name="Steve Shellhammer" userId="0e71f22d-ee3e-49c0-82ff-dbc290af8082" providerId="ADAL" clId="{A2622177-E8F4-421A-9E08-A09498AD978F}" dt="2021-01-25T18:54:32.592" v="681" actId="20577"/>
          <pc:sldLayoutMkLst>
            <pc:docMk/>
            <pc:sldMasterMk cId="0" sldId="2147483648"/>
            <pc:sldLayoutMk cId="0" sldId="2147483650"/>
          </pc:sldLayoutMkLst>
          <pc:spChg chg="mod">
            <ac:chgData name="Steve Shellhammer" userId="0e71f22d-ee3e-49c0-82ff-dbc290af8082" providerId="ADAL" clId="{A2622177-E8F4-421A-9E08-A09498AD978F}" dt="2021-01-25T18:54:32.592" v="68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BCC2A417-1038-4960-893F-1EE115C8D9DD}"/>
    <pc:docChg chg="custSel addSld delSld modSld modMainMaster">
      <pc:chgData name="Steve Shellhammer" userId="0e71f22d-ee3e-49c0-82ff-dbc290af8082" providerId="ADAL" clId="{BCC2A417-1038-4960-893F-1EE115C8D9DD}" dt="2021-02-22T23:53:59.980" v="886" actId="14100"/>
      <pc:docMkLst>
        <pc:docMk/>
      </pc:docMkLst>
      <pc:sldChg chg="modSp mod">
        <pc:chgData name="Steve Shellhammer" userId="0e71f22d-ee3e-49c0-82ff-dbc290af8082" providerId="ADAL" clId="{BCC2A417-1038-4960-893F-1EE115C8D9DD}" dt="2021-02-22T20:45:38.552" v="3" actId="20577"/>
        <pc:sldMkLst>
          <pc:docMk/>
          <pc:sldMk cId="0" sldId="256"/>
        </pc:sldMkLst>
        <pc:spChg chg="mod">
          <ac:chgData name="Steve Shellhammer" userId="0e71f22d-ee3e-49c0-82ff-dbc290af8082" providerId="ADAL" clId="{BCC2A417-1038-4960-893F-1EE115C8D9DD}" dt="2021-02-22T20:45:38.552" v="3" actId="20577"/>
          <ac:spMkLst>
            <pc:docMk/>
            <pc:sldMk cId="0" sldId="256"/>
            <ac:spMk id="3074" creationId="{00000000-0000-0000-0000-000000000000}"/>
          </ac:spMkLst>
        </pc:spChg>
      </pc:sldChg>
      <pc:sldChg chg="modSp mod">
        <pc:chgData name="Steve Shellhammer" userId="0e71f22d-ee3e-49c0-82ff-dbc290af8082" providerId="ADAL" clId="{BCC2A417-1038-4960-893F-1EE115C8D9DD}" dt="2021-02-22T23:52:45.544" v="885" actId="20577"/>
        <pc:sldMkLst>
          <pc:docMk/>
          <pc:sldMk cId="1469444791" sldId="257"/>
        </pc:sldMkLst>
        <pc:spChg chg="mod">
          <ac:chgData name="Steve Shellhammer" userId="0e71f22d-ee3e-49c0-82ff-dbc290af8082" providerId="ADAL" clId="{BCC2A417-1038-4960-893F-1EE115C8D9DD}" dt="2021-02-22T23:52:45.544" v="885" actId="20577"/>
          <ac:spMkLst>
            <pc:docMk/>
            <pc:sldMk cId="1469444791" sldId="257"/>
            <ac:spMk id="3" creationId="{FA3B5494-A23A-45C2-88D7-0D4DB4AE7B78}"/>
          </ac:spMkLst>
        </pc:spChg>
      </pc:sldChg>
      <pc:sldChg chg="modSp mod">
        <pc:chgData name="Steve Shellhammer" userId="0e71f22d-ee3e-49c0-82ff-dbc290af8082" providerId="ADAL" clId="{BCC2A417-1038-4960-893F-1EE115C8D9DD}" dt="2021-02-22T23:53:59.980" v="886" actId="14100"/>
        <pc:sldMkLst>
          <pc:docMk/>
          <pc:sldMk cId="924830131" sldId="260"/>
        </pc:sldMkLst>
        <pc:spChg chg="mod">
          <ac:chgData name="Steve Shellhammer" userId="0e71f22d-ee3e-49c0-82ff-dbc290af8082" providerId="ADAL" clId="{BCC2A417-1038-4960-893F-1EE115C8D9DD}" dt="2021-02-22T23:53:59.980" v="886" actId="14100"/>
          <ac:spMkLst>
            <pc:docMk/>
            <pc:sldMk cId="924830131" sldId="260"/>
            <ac:spMk id="3" creationId="{7A0E3140-B462-47B5-BC17-6FA742D7F801}"/>
          </ac:spMkLst>
        </pc:spChg>
      </pc:sldChg>
      <pc:sldChg chg="modSp mod">
        <pc:chgData name="Steve Shellhammer" userId="0e71f22d-ee3e-49c0-82ff-dbc290af8082" providerId="ADAL" clId="{BCC2A417-1038-4960-893F-1EE115C8D9DD}" dt="2021-02-22T21:04:19.523" v="828" actId="20577"/>
        <pc:sldMkLst>
          <pc:docMk/>
          <pc:sldMk cId="1545110722" sldId="261"/>
        </pc:sldMkLst>
        <pc:spChg chg="mod">
          <ac:chgData name="Steve Shellhammer" userId="0e71f22d-ee3e-49c0-82ff-dbc290af8082" providerId="ADAL" clId="{BCC2A417-1038-4960-893F-1EE115C8D9DD}" dt="2021-02-22T21:04:19.523" v="828" actId="20577"/>
          <ac:spMkLst>
            <pc:docMk/>
            <pc:sldMk cId="1545110722" sldId="261"/>
            <ac:spMk id="3" creationId="{07D2970C-5388-47E2-8456-CFBDB3B25C8B}"/>
          </ac:spMkLst>
        </pc:spChg>
      </pc:sldChg>
      <pc:sldChg chg="add del">
        <pc:chgData name="Steve Shellhammer" userId="0e71f22d-ee3e-49c0-82ff-dbc290af8082" providerId="ADAL" clId="{BCC2A417-1038-4960-893F-1EE115C8D9DD}" dt="2021-02-22T20:54:17.582" v="573" actId="47"/>
        <pc:sldMkLst>
          <pc:docMk/>
          <pc:sldMk cId="1416950034" sldId="262"/>
        </pc:sldMkLst>
      </pc:sldChg>
      <pc:sldMasterChg chg="modSldLayout">
        <pc:chgData name="Steve Shellhammer" userId="0e71f22d-ee3e-49c0-82ff-dbc290af8082" providerId="ADAL" clId="{BCC2A417-1038-4960-893F-1EE115C8D9DD}" dt="2021-02-22T20:45:54.535" v="5" actId="20577"/>
        <pc:sldMasterMkLst>
          <pc:docMk/>
          <pc:sldMasterMk cId="0" sldId="2147483648"/>
        </pc:sldMasterMkLst>
        <pc:sldLayoutChg chg="modSp mod">
          <pc:chgData name="Steve Shellhammer" userId="0e71f22d-ee3e-49c0-82ff-dbc290af8082" providerId="ADAL" clId="{BCC2A417-1038-4960-893F-1EE115C8D9DD}" dt="2021-02-22T20:45:54.535" v="5" actId="20577"/>
          <pc:sldLayoutMkLst>
            <pc:docMk/>
            <pc:sldMasterMk cId="0" sldId="2147483648"/>
            <pc:sldLayoutMk cId="0" sldId="2147483650"/>
          </pc:sldLayoutMkLst>
          <pc:spChg chg="mod">
            <ac:chgData name="Steve Shellhammer" userId="0e71f22d-ee3e-49c0-82ff-dbc290af8082" providerId="ADAL" clId="{BCC2A417-1038-4960-893F-1EE115C8D9DD}" dt="2021-02-22T20:45:54.535" v="5"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2/22/2021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802.11-21/0149r1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Disambiguate Trigger Frame Special User Info Field</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2021-02-22</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February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nvGraphicFramePr>
        <p:xfrm>
          <a:off x="497524" y="2590800"/>
          <a:ext cx="8856153" cy="17145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45114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B252F-FB9D-4527-94C9-04FAB4BEB548}"/>
              </a:ext>
            </a:extLst>
          </p:cNvPr>
          <p:cNvSpPr>
            <a:spLocks noGrp="1"/>
          </p:cNvSpPr>
          <p:nvPr>
            <p:ph type="title"/>
          </p:nvPr>
        </p:nvSpPr>
        <p:spPr>
          <a:xfrm>
            <a:off x="731520" y="731522"/>
            <a:ext cx="8288868" cy="792477"/>
          </a:xfrm>
        </p:spPr>
        <p:txBody>
          <a:bodyPr/>
          <a:lstStyle/>
          <a:p>
            <a:r>
              <a:rPr lang="en-US" dirty="0"/>
              <a:t>Issue</a:t>
            </a:r>
          </a:p>
        </p:txBody>
      </p:sp>
      <p:sp>
        <p:nvSpPr>
          <p:cNvPr id="3" name="Content Placeholder 2">
            <a:extLst>
              <a:ext uri="{FF2B5EF4-FFF2-40B4-BE49-F238E27FC236}">
                <a16:creationId xmlns:a16="http://schemas.microsoft.com/office/drawing/2014/main" id="{FA3B5494-A23A-45C2-88D7-0D4DB4AE7B78}"/>
              </a:ext>
            </a:extLst>
          </p:cNvPr>
          <p:cNvSpPr>
            <a:spLocks noGrp="1"/>
          </p:cNvSpPr>
          <p:nvPr>
            <p:ph idx="1"/>
          </p:nvPr>
        </p:nvSpPr>
        <p:spPr>
          <a:xfrm>
            <a:off x="609601" y="1447800"/>
            <a:ext cx="8686800" cy="5391572"/>
          </a:xfrm>
        </p:spPr>
        <p:txBody>
          <a:bodyPr/>
          <a:lstStyle/>
          <a:p>
            <a:r>
              <a:rPr lang="en-US" sz="2200" dirty="0"/>
              <a:t>The issue is that it is possible that an EHT STA might be associated with an HE AP that assigns AID12 value 2007 to one of its STAs. And the AP locates this User Info field (2007) first in the Trigger frame</a:t>
            </a:r>
          </a:p>
          <a:p>
            <a:pPr lvl="1"/>
            <a:r>
              <a:rPr lang="en-US" sz="2000" dirty="0"/>
              <a:t>This could lead the EHT STA to incorrectly think that this Trigger frame includes a Special User Info Field</a:t>
            </a:r>
          </a:p>
          <a:p>
            <a:r>
              <a:rPr lang="en-US" sz="2200" dirty="0"/>
              <a:t>We need a method to disambiguate between the following two cases:</a:t>
            </a:r>
          </a:p>
          <a:p>
            <a:pPr marL="944893" lvl="1" indent="-457200">
              <a:buFont typeface="+mj-lt"/>
              <a:buAutoNum type="arabicPeriod"/>
            </a:pPr>
            <a:r>
              <a:rPr lang="en-US" sz="2000" dirty="0"/>
              <a:t>An HE AP sending a Trigger Frame with the first User Info Field having an AID12 value of 2007</a:t>
            </a:r>
          </a:p>
          <a:p>
            <a:pPr marL="944893" lvl="1" indent="-457200">
              <a:buFont typeface="+mj-lt"/>
              <a:buAutoNum type="arabicPeriod"/>
            </a:pPr>
            <a:r>
              <a:rPr lang="en-US" sz="2000" dirty="0"/>
              <a:t>An EHT AP sending a Trigger Frame with the Special User Info Field</a:t>
            </a:r>
          </a:p>
          <a:p>
            <a:r>
              <a:rPr lang="en-US" sz="2200" dirty="0"/>
              <a:t>Here we will propose an explicit method to disambiguate between these two cases</a:t>
            </a:r>
          </a:p>
          <a:p>
            <a:pPr lvl="1"/>
            <a:r>
              <a:rPr lang="en-US" sz="2000" dirty="0"/>
              <a:t>The current design is based on implicit signaling (EHT STA acts as an HE STA when associated to an HE AP)</a:t>
            </a:r>
          </a:p>
        </p:txBody>
      </p:sp>
      <p:sp>
        <p:nvSpPr>
          <p:cNvPr id="4" name="Slide Number Placeholder 3">
            <a:extLst>
              <a:ext uri="{FF2B5EF4-FFF2-40B4-BE49-F238E27FC236}">
                <a16:creationId xmlns:a16="http://schemas.microsoft.com/office/drawing/2014/main" id="{08937354-6584-416C-AD48-B9BBA0EFA83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455EF27-52B7-42D8-814D-626A8140F23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A386695-FE9E-4441-A5EC-99BD1CA5EF8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46944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34201-6306-4486-91B0-F1D96AEAE117}"/>
              </a:ext>
            </a:extLst>
          </p:cNvPr>
          <p:cNvSpPr>
            <a:spLocks noGrp="1"/>
          </p:cNvSpPr>
          <p:nvPr>
            <p:ph type="title"/>
          </p:nvPr>
        </p:nvSpPr>
        <p:spPr>
          <a:xfrm>
            <a:off x="731520" y="731523"/>
            <a:ext cx="8288868" cy="944878"/>
          </a:xfrm>
        </p:spPr>
        <p:txBody>
          <a:bodyPr/>
          <a:lstStyle/>
          <a:p>
            <a:r>
              <a:rPr lang="en-US" dirty="0"/>
              <a:t>Implicit Signaling Method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B93370E-FF19-440D-88E2-6034E3EF488B}"/>
                  </a:ext>
                </a:extLst>
              </p:cNvPr>
              <p:cNvSpPr>
                <a:spLocks noGrp="1"/>
              </p:cNvSpPr>
              <p:nvPr>
                <p:ph idx="1"/>
              </p:nvPr>
            </p:nvSpPr>
            <p:spPr>
              <a:xfrm>
                <a:off x="586740" y="1676400"/>
                <a:ext cx="8578427" cy="4953000"/>
              </a:xfrm>
            </p:spPr>
            <p:txBody>
              <a:bodyPr/>
              <a:lstStyle/>
              <a:p>
                <a:r>
                  <a:rPr lang="en-US" dirty="0"/>
                  <a:t>If the EHT STA receives a Trigger Frame and the first User Info Field after the Common Info Field has an AID12 value of 2007, then the EHT STA checks whether it is associated with an HE or an EHT AP.  It then can decide as follows:</a:t>
                </a:r>
              </a:p>
              <a:p>
                <a:pPr lvl="1"/>
                <a:r>
                  <a:rPr lang="en-US" dirty="0"/>
                  <a:t>If it is an HE AP </a:t>
                </a:r>
                <a14:m>
                  <m:oMath xmlns:m="http://schemas.openxmlformats.org/officeDocument/2006/math">
                    <m:r>
                      <a:rPr lang="en-US" b="1" i="1" smtClean="0">
                        <a:latin typeface="Cambria Math" panose="02040503050406030204" pitchFamily="18" charset="0"/>
                      </a:rPr>
                      <m:t>→</m:t>
                    </m:r>
                  </m:oMath>
                </a14:m>
                <a:r>
                  <a:rPr lang="en-US" dirty="0"/>
                  <a:t> The first User Info Field is for a STA with AID12 value of 2007</a:t>
                </a:r>
              </a:p>
              <a:p>
                <a:pPr lvl="1"/>
                <a:r>
                  <a:rPr lang="en-US" dirty="0"/>
                  <a:t>If it is an EHT AP </a:t>
                </a:r>
                <a14:m>
                  <m:oMath xmlns:m="http://schemas.openxmlformats.org/officeDocument/2006/math">
                    <m:r>
                      <a:rPr lang="en-US" b="1" i="1" smtClean="0">
                        <a:latin typeface="Cambria Math" panose="02040503050406030204" pitchFamily="18" charset="0"/>
                      </a:rPr>
                      <m:t>→</m:t>
                    </m:r>
                  </m:oMath>
                </a14:m>
                <a:r>
                  <a:rPr lang="en-US" dirty="0"/>
                  <a:t> The first User Info Field is the Special User Info Field</a:t>
                </a:r>
              </a:p>
              <a:p>
                <a:r>
                  <a:rPr lang="en-US" dirty="0"/>
                  <a:t>This requires the EHT STA to check whether it is associated with an HE or an EHT AP</a:t>
                </a:r>
              </a:p>
              <a:p>
                <a:pPr lvl="1"/>
                <a:r>
                  <a:rPr lang="en-US" dirty="0"/>
                  <a:t>This information is not directly provided in the Trigger Frame and requires the EHT STA to check the context of its association, which may be handled in a different part of the implementation</a:t>
                </a:r>
              </a:p>
              <a:p>
                <a:pPr lvl="1"/>
                <a:endParaRPr lang="en-US" dirty="0"/>
              </a:p>
            </p:txBody>
          </p:sp>
        </mc:Choice>
        <mc:Fallback xmlns="">
          <p:sp>
            <p:nvSpPr>
              <p:cNvPr id="3" name="Content Placeholder 2">
                <a:extLst>
                  <a:ext uri="{FF2B5EF4-FFF2-40B4-BE49-F238E27FC236}">
                    <a16:creationId xmlns:a16="http://schemas.microsoft.com/office/drawing/2014/main" id="{CB93370E-FF19-440D-88E2-6034E3EF488B}"/>
                  </a:ext>
                </a:extLst>
              </p:cNvPr>
              <p:cNvSpPr>
                <a:spLocks noGrp="1" noRot="1" noChangeAspect="1" noMove="1" noResize="1" noEditPoints="1" noAdjustHandles="1" noChangeArrowheads="1" noChangeShapeType="1" noTextEdit="1"/>
              </p:cNvSpPr>
              <p:nvPr>
                <p:ph idx="1"/>
              </p:nvPr>
            </p:nvSpPr>
            <p:spPr>
              <a:xfrm>
                <a:off x="586740" y="1676400"/>
                <a:ext cx="8578427" cy="4953000"/>
              </a:xfrm>
              <a:blipFill>
                <a:blip r:embed="rId2"/>
                <a:stretch>
                  <a:fillRect l="-924" t="-984" r="-1279" b="-147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9F78C88-3001-4DB0-8881-F9F2899D0D4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580FBF8-65EE-4911-AB7F-34DD3829A85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1DFDC40-5897-4BEB-BE8E-98F14129C648}"/>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46513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A32D7-BD7A-4CDF-9DB8-8AAF2AB34957}"/>
              </a:ext>
            </a:extLst>
          </p:cNvPr>
          <p:cNvSpPr>
            <a:spLocks noGrp="1"/>
          </p:cNvSpPr>
          <p:nvPr>
            <p:ph type="title"/>
          </p:nvPr>
        </p:nvSpPr>
        <p:spPr>
          <a:xfrm>
            <a:off x="731520" y="731523"/>
            <a:ext cx="8288868" cy="868678"/>
          </a:xfrm>
        </p:spPr>
        <p:txBody>
          <a:bodyPr/>
          <a:lstStyle/>
          <a:p>
            <a:r>
              <a:rPr lang="en-US" dirty="0"/>
              <a:t>Explicit Signaling Method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A0E3140-B462-47B5-BC17-6FA742D7F801}"/>
                  </a:ext>
                </a:extLst>
              </p:cNvPr>
              <p:cNvSpPr>
                <a:spLocks noGrp="1"/>
              </p:cNvSpPr>
              <p:nvPr>
                <p:ph idx="1"/>
              </p:nvPr>
            </p:nvSpPr>
            <p:spPr>
              <a:xfrm>
                <a:off x="457200" y="1752600"/>
                <a:ext cx="8654627" cy="4952999"/>
              </a:xfrm>
            </p:spPr>
            <p:txBody>
              <a:bodyPr/>
              <a:lstStyle/>
              <a:p>
                <a:r>
                  <a:rPr lang="en-US" sz="2200" dirty="0"/>
                  <a:t>Use B55 of the Common Info Field to indicate the presence of the Special User Info Field in the Trigger Frame</a:t>
                </a:r>
              </a:p>
              <a:p>
                <a:pPr lvl="1"/>
                <a:r>
                  <a:rPr lang="en-US" sz="2000" dirty="0"/>
                  <a:t>Recall that in 802.11ax B55 is a bit in the UL HE SIG-A2 Reserved field and is set to 1</a:t>
                </a:r>
              </a:p>
              <a:p>
                <a:pPr lvl="1"/>
                <a:r>
                  <a:rPr lang="en-US" sz="2000" dirty="0"/>
                  <a:t>In 802.11be we would set B55 to 0 when a Special User Info Field is present in the Trigger Frame</a:t>
                </a:r>
              </a:p>
              <a:p>
                <a:r>
                  <a:rPr lang="en-US" sz="2200" dirty="0"/>
                  <a:t>When an EHT STA receives a Trigger Frame it checks B55 of the Common Info Field</a:t>
                </a:r>
              </a:p>
              <a:p>
                <a:pPr lvl="1"/>
                <a:r>
                  <a:rPr lang="en-US" sz="2000" dirty="0"/>
                  <a:t>If B55 == 1 </a:t>
                </a:r>
                <a14:m>
                  <m:oMath xmlns:m="http://schemas.openxmlformats.org/officeDocument/2006/math">
                    <m:r>
                      <a:rPr lang="en-US" sz="2000" b="1" i="1" smtClean="0">
                        <a:latin typeface="Cambria Math" panose="02040503050406030204" pitchFamily="18" charset="0"/>
                      </a:rPr>
                      <m:t>→</m:t>
                    </m:r>
                  </m:oMath>
                </a14:m>
                <a:r>
                  <a:rPr lang="en-US" sz="2000" dirty="0"/>
                  <a:t> There is no Special User Info field in the Trigger Frame</a:t>
                </a:r>
              </a:p>
              <a:p>
                <a:pPr lvl="1"/>
                <a:r>
                  <a:rPr lang="en-US" sz="2000" dirty="0"/>
                  <a:t>If B55 == 0 </a:t>
                </a:r>
                <a14:m>
                  <m:oMath xmlns:m="http://schemas.openxmlformats.org/officeDocument/2006/math">
                    <m:r>
                      <a:rPr lang="en-US" sz="2000" b="1" i="1" smtClean="0">
                        <a:latin typeface="Cambria Math" panose="02040503050406030204" pitchFamily="18" charset="0"/>
                      </a:rPr>
                      <m:t>→</m:t>
                    </m:r>
                  </m:oMath>
                </a14:m>
                <a:r>
                  <a:rPr lang="en-US" sz="2000" dirty="0"/>
                  <a:t> The Special User Info field is present in the Trigger Frame</a:t>
                </a:r>
              </a:p>
              <a:p>
                <a:r>
                  <a:rPr lang="en-US" sz="2200" dirty="0"/>
                  <a:t>This does not require checking whether the STA is associated with an HE AP or an EHT AP</a:t>
                </a:r>
              </a:p>
            </p:txBody>
          </p:sp>
        </mc:Choice>
        <mc:Fallback>
          <p:sp>
            <p:nvSpPr>
              <p:cNvPr id="3" name="Content Placeholder 2">
                <a:extLst>
                  <a:ext uri="{FF2B5EF4-FFF2-40B4-BE49-F238E27FC236}">
                    <a16:creationId xmlns:a16="http://schemas.microsoft.com/office/drawing/2014/main" id="{7A0E3140-B462-47B5-BC17-6FA742D7F801}"/>
                  </a:ext>
                </a:extLst>
              </p:cNvPr>
              <p:cNvSpPr>
                <a:spLocks noGrp="1" noRot="1" noChangeAspect="1" noMove="1" noResize="1" noEditPoints="1" noAdjustHandles="1" noChangeArrowheads="1" noChangeShapeType="1" noTextEdit="1"/>
              </p:cNvSpPr>
              <p:nvPr>
                <p:ph idx="1"/>
              </p:nvPr>
            </p:nvSpPr>
            <p:spPr>
              <a:xfrm>
                <a:off x="457200" y="1752600"/>
                <a:ext cx="8654627" cy="4952999"/>
              </a:xfrm>
              <a:blipFill>
                <a:blip r:embed="rId2"/>
                <a:stretch>
                  <a:fillRect l="-775" t="-862" r="-35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0C2D541-C156-47ED-BAF7-F979FB1C1E82}"/>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F5669C-C4B3-4D8A-9737-9C67AE3C911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A3E582C-EE20-4096-807B-BBF7E2B75130}"/>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924830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E4FE-ADDB-44F4-AD79-664CEAF10B2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07D2970C-5388-47E2-8456-CFBDB3B25C8B}"/>
              </a:ext>
            </a:extLst>
          </p:cNvPr>
          <p:cNvSpPr>
            <a:spLocks noGrp="1"/>
          </p:cNvSpPr>
          <p:nvPr>
            <p:ph idx="1"/>
          </p:nvPr>
        </p:nvSpPr>
        <p:spPr>
          <a:xfrm>
            <a:off x="418254" y="1952417"/>
            <a:ext cx="8915400" cy="4548292"/>
          </a:xfrm>
        </p:spPr>
        <p:txBody>
          <a:bodyPr/>
          <a:lstStyle/>
          <a:p>
            <a:r>
              <a:rPr lang="en-US" dirty="0"/>
              <a:t>Do you support using B55 of the Common Info Field to indicate the presence of the Special User Info Field in the Trigger Frame?</a:t>
            </a:r>
          </a:p>
          <a:p>
            <a:pPr lvl="1"/>
            <a:r>
              <a:rPr lang="en-US" dirty="0"/>
              <a:t>B55 is set to 1 to indicate that there is no Special User Info field in the Trigger frame</a:t>
            </a:r>
          </a:p>
          <a:p>
            <a:pPr lvl="1"/>
            <a:r>
              <a:rPr lang="en-US" dirty="0"/>
              <a:t>B55 is set to 0 to indicate that the Special User Info field is present in the Trigger frame</a:t>
            </a:r>
          </a:p>
          <a:p>
            <a:pPr lvl="1"/>
            <a:endParaRPr lang="en-US" dirty="0"/>
          </a:p>
          <a:p>
            <a:endParaRPr lang="en-US" dirty="0"/>
          </a:p>
        </p:txBody>
      </p:sp>
      <p:sp>
        <p:nvSpPr>
          <p:cNvPr id="4" name="Slide Number Placeholder 3">
            <a:extLst>
              <a:ext uri="{FF2B5EF4-FFF2-40B4-BE49-F238E27FC236}">
                <a16:creationId xmlns:a16="http://schemas.microsoft.com/office/drawing/2014/main" id="{DE2F0BE1-0B58-4323-B5F8-C2B29EAD63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B97D37F-9745-4ABA-A7EB-E9F6CBE4BE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259942-27FD-411C-BBB0-B33A579D91A3}"/>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5451107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7555</TotalTime>
  <Words>598</Words>
  <Application>Microsoft Office PowerPoint</Application>
  <PresentationFormat>Custom</PresentationFormat>
  <Paragraphs>64</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 Math</vt:lpstr>
      <vt:lpstr>Courier New</vt:lpstr>
      <vt:lpstr>Times New Roman</vt:lpstr>
      <vt:lpstr>Office Theme</vt:lpstr>
      <vt:lpstr>Disambiguate Trigger Frame Special User Info Field</vt:lpstr>
      <vt:lpstr>Issue</vt:lpstr>
      <vt:lpstr>Implicit Signaling Method</vt:lpstr>
      <vt:lpstr>Explicit Signaling Method</vt:lpstr>
      <vt:lpstr>Straw Poll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2021-02-22T23:54:27Z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