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0"/>
  </p:notesMasterIdLst>
  <p:handoutMasterIdLst>
    <p:handoutMasterId r:id="rId11"/>
  </p:handoutMasterIdLst>
  <p:sldIdLst>
    <p:sldId id="256" r:id="rId5"/>
    <p:sldId id="257" r:id="rId6"/>
    <p:sldId id="259" r:id="rId7"/>
    <p:sldId id="260" r:id="rId8"/>
    <p:sldId id="261" r:id="rId9"/>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E252FC-90CD-4068-81D5-76F20A29D5E1}" v="4" dt="2021-02-10T18:25:55.9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657" autoAdjust="0"/>
    <p:restoredTop sz="94660"/>
  </p:normalViewPr>
  <p:slideViewPr>
    <p:cSldViewPr>
      <p:cViewPr varScale="1">
        <p:scale>
          <a:sx n="107" d="100"/>
          <a:sy n="107" d="100"/>
        </p:scale>
        <p:origin x="2310"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F27A0DA1-5B1B-4651-A4F5-4360FB8B2641}"/>
    <pc:docChg chg="custSel addSld delSld modSld">
      <pc:chgData name="Steve Shellhammer" userId="0e71f22d-ee3e-49c0-82ff-dbc290af8082" providerId="ADAL" clId="{F27A0DA1-5B1B-4651-A4F5-4360FB8B2641}" dt="2021-01-04T21:47:39.930" v="146" actId="122"/>
      <pc:docMkLst>
        <pc:docMk/>
      </pc:docMkLst>
      <pc:sldChg chg="del">
        <pc:chgData name="Steve Shellhammer" userId="0e71f22d-ee3e-49c0-82ff-dbc290af8082" providerId="ADAL" clId="{F27A0DA1-5B1B-4651-A4F5-4360FB8B2641}" dt="2021-01-04T19:08:45.749" v="0" actId="47"/>
        <pc:sldMkLst>
          <pc:docMk/>
          <pc:sldMk cId="0" sldId="256"/>
        </pc:sldMkLst>
      </pc:sldChg>
      <pc:sldChg chg="modSp mod">
        <pc:chgData name="Steve Shellhammer" userId="0e71f22d-ee3e-49c0-82ff-dbc290af8082" providerId="ADAL" clId="{F27A0DA1-5B1B-4651-A4F5-4360FB8B2641}" dt="2021-01-04T19:08:57.765" v="9" actId="20577"/>
        <pc:sldMkLst>
          <pc:docMk/>
          <pc:sldMk cId="3741961761" sldId="257"/>
        </pc:sldMkLst>
        <pc:spChg chg="mod">
          <ac:chgData name="Steve Shellhammer" userId="0e71f22d-ee3e-49c0-82ff-dbc290af8082" providerId="ADAL" clId="{F27A0DA1-5B1B-4651-A4F5-4360FB8B2641}" dt="2021-01-04T19:08:57.765" v="9" actId="20577"/>
          <ac:spMkLst>
            <pc:docMk/>
            <pc:sldMk cId="3741961761" sldId="257"/>
            <ac:spMk id="2" creationId="{BFC1EF4B-06FA-4DDA-BB95-0E99D3BC8DB8}"/>
          </ac:spMkLst>
        </pc:spChg>
      </pc:sldChg>
      <pc:sldChg chg="del">
        <pc:chgData name="Steve Shellhammer" userId="0e71f22d-ee3e-49c0-82ff-dbc290af8082" providerId="ADAL" clId="{F27A0DA1-5B1B-4651-A4F5-4360FB8B2641}" dt="2021-01-04T19:09:07.477" v="10" actId="47"/>
        <pc:sldMkLst>
          <pc:docMk/>
          <pc:sldMk cId="2575438809" sldId="258"/>
        </pc:sldMkLst>
      </pc:sldChg>
      <pc:sldChg chg="del">
        <pc:chgData name="Steve Shellhammer" userId="0e71f22d-ee3e-49c0-82ff-dbc290af8082" providerId="ADAL" clId="{F27A0DA1-5B1B-4651-A4F5-4360FB8B2641}" dt="2021-01-04T19:13:50.845" v="46" actId="47"/>
        <pc:sldMkLst>
          <pc:docMk/>
          <pc:sldMk cId="938961678" sldId="259"/>
        </pc:sldMkLst>
      </pc:sldChg>
      <pc:sldChg chg="addSp delSp modSp mod">
        <pc:chgData name="Steve Shellhammer" userId="0e71f22d-ee3e-49c0-82ff-dbc290af8082" providerId="ADAL" clId="{F27A0DA1-5B1B-4651-A4F5-4360FB8B2641}" dt="2021-01-04T19:12:39.059" v="45" actId="20577"/>
        <pc:sldMkLst>
          <pc:docMk/>
          <pc:sldMk cId="637874448" sldId="260"/>
        </pc:sldMkLst>
        <pc:spChg chg="mod">
          <ac:chgData name="Steve Shellhammer" userId="0e71f22d-ee3e-49c0-82ff-dbc290af8082" providerId="ADAL" clId="{F27A0DA1-5B1B-4651-A4F5-4360FB8B2641}" dt="2021-01-04T19:10:03.097" v="32" actId="20577"/>
          <ac:spMkLst>
            <pc:docMk/>
            <pc:sldMk cId="637874448" sldId="260"/>
            <ac:spMk id="2" creationId="{36A4F317-1BEC-49FE-B64E-14F47B858668}"/>
          </ac:spMkLst>
        </pc:spChg>
        <pc:spChg chg="add del mod">
          <ac:chgData name="Steve Shellhammer" userId="0e71f22d-ee3e-49c0-82ff-dbc290af8082" providerId="ADAL" clId="{F27A0DA1-5B1B-4651-A4F5-4360FB8B2641}" dt="2021-01-04T19:10:09.059" v="34" actId="478"/>
          <ac:spMkLst>
            <pc:docMk/>
            <pc:sldMk cId="637874448" sldId="260"/>
            <ac:spMk id="8" creationId="{E8840A86-AA8C-4E30-82B4-6DB14CEBC0EF}"/>
          </ac:spMkLst>
        </pc:spChg>
        <pc:spChg chg="del">
          <ac:chgData name="Steve Shellhammer" userId="0e71f22d-ee3e-49c0-82ff-dbc290af8082" providerId="ADAL" clId="{F27A0DA1-5B1B-4651-A4F5-4360FB8B2641}" dt="2021-01-04T19:10:06.294" v="33" actId="478"/>
          <ac:spMkLst>
            <pc:docMk/>
            <pc:sldMk cId="637874448" sldId="260"/>
            <ac:spMk id="9" creationId="{40251830-CEB9-4D49-B2B7-3B3AA905FECE}"/>
          </ac:spMkLst>
        </pc:spChg>
        <pc:graphicFrameChg chg="mod modGraphic">
          <ac:chgData name="Steve Shellhammer" userId="0e71f22d-ee3e-49c0-82ff-dbc290af8082" providerId="ADAL" clId="{F27A0DA1-5B1B-4651-A4F5-4360FB8B2641}" dt="2021-01-04T19:12:39.059" v="45" actId="20577"/>
          <ac:graphicFrameMkLst>
            <pc:docMk/>
            <pc:sldMk cId="637874448" sldId="260"/>
            <ac:graphicFrameMk id="7" creationId="{3DDCC74F-FEBA-4D0E-9647-36663F9109B3}"/>
          </ac:graphicFrameMkLst>
        </pc:graphicFrameChg>
      </pc:sldChg>
      <pc:sldChg chg="del">
        <pc:chgData name="Steve Shellhammer" userId="0e71f22d-ee3e-49c0-82ff-dbc290af8082" providerId="ADAL" clId="{F27A0DA1-5B1B-4651-A4F5-4360FB8B2641}" dt="2021-01-04T19:13:50.845" v="46" actId="47"/>
        <pc:sldMkLst>
          <pc:docMk/>
          <pc:sldMk cId="1844262480" sldId="261"/>
        </pc:sldMkLst>
      </pc:sldChg>
      <pc:sldChg chg="addSp delSp modSp new mod">
        <pc:chgData name="Steve Shellhammer" userId="0e71f22d-ee3e-49c0-82ff-dbc290af8082" providerId="ADAL" clId="{F27A0DA1-5B1B-4651-A4F5-4360FB8B2641}" dt="2021-01-04T21:47:39.930" v="146" actId="122"/>
        <pc:sldMkLst>
          <pc:docMk/>
          <pc:sldMk cId="2663979738" sldId="261"/>
        </pc:sldMkLst>
        <pc:spChg chg="mod">
          <ac:chgData name="Steve Shellhammer" userId="0e71f22d-ee3e-49c0-82ff-dbc290af8082" providerId="ADAL" clId="{F27A0DA1-5B1B-4651-A4F5-4360FB8B2641}" dt="2021-01-04T19:14:17.576" v="70" actId="14100"/>
          <ac:spMkLst>
            <pc:docMk/>
            <pc:sldMk cId="2663979738" sldId="261"/>
            <ac:spMk id="2" creationId="{F01FE8B1-41AA-4A42-B10F-430A57ADE7CE}"/>
          </ac:spMkLst>
        </pc:spChg>
        <pc:spChg chg="del">
          <ac:chgData name="Steve Shellhammer" userId="0e71f22d-ee3e-49c0-82ff-dbc290af8082" providerId="ADAL" clId="{F27A0DA1-5B1B-4651-A4F5-4360FB8B2641}" dt="2021-01-04T19:14:04.881" v="68" actId="478"/>
          <ac:spMkLst>
            <pc:docMk/>
            <pc:sldMk cId="2663979738" sldId="261"/>
            <ac:spMk id="3" creationId="{70857933-423A-4C6E-A486-68179C4A0EEA}"/>
          </ac:spMkLst>
        </pc:spChg>
        <pc:graphicFrameChg chg="add mod modGraphic">
          <ac:chgData name="Steve Shellhammer" userId="0e71f22d-ee3e-49c0-82ff-dbc290af8082" providerId="ADAL" clId="{F27A0DA1-5B1B-4651-A4F5-4360FB8B2641}" dt="2021-01-04T21:47:39.930" v="146" actId="122"/>
          <ac:graphicFrameMkLst>
            <pc:docMk/>
            <pc:sldMk cId="2663979738" sldId="261"/>
            <ac:graphicFrameMk id="7" creationId="{0F1051AD-5D82-4866-87CA-0595BF113D59}"/>
          </ac:graphicFrameMkLst>
        </pc:graphicFrameChg>
      </pc:sldChg>
    </pc:docChg>
  </pc:docChgLst>
  <pc:docChgLst>
    <pc:chgData name="Steve Shellhammer" userId="0e71f22d-ee3e-49c0-82ff-dbc290af8082" providerId="ADAL" clId="{56999982-6FD3-4CAA-BD6E-2133D32CA1BD}"/>
    <pc:docChg chg="undo custSel addSld delSld modSld">
      <pc:chgData name="Steve Shellhammer" userId="0e71f22d-ee3e-49c0-82ff-dbc290af8082" providerId="ADAL" clId="{56999982-6FD3-4CAA-BD6E-2133D32CA1BD}" dt="2020-09-14T21:08:08.295" v="3524" actId="108"/>
      <pc:docMkLst>
        <pc:docMk/>
      </pc:docMkLst>
      <pc:sldChg chg="modSp mod">
        <pc:chgData name="Steve Shellhammer" userId="0e71f22d-ee3e-49c0-82ff-dbc290af8082" providerId="ADAL" clId="{56999982-6FD3-4CAA-BD6E-2133D32CA1BD}" dt="2020-09-13T19:05:43.108" v="19" actId="20577"/>
        <pc:sldMkLst>
          <pc:docMk/>
          <pc:sldMk cId="0" sldId="256"/>
        </pc:sldMkLst>
        <pc:spChg chg="mod">
          <ac:chgData name="Steve Shellhammer" userId="0e71f22d-ee3e-49c0-82ff-dbc290af8082" providerId="ADAL" clId="{56999982-6FD3-4CAA-BD6E-2133D32CA1BD}" dt="2020-09-13T19:05:43.108" v="19" actId="20577"/>
          <ac:spMkLst>
            <pc:docMk/>
            <pc:sldMk cId="0" sldId="256"/>
            <ac:spMk id="3073" creationId="{00000000-0000-0000-0000-000000000000}"/>
          </ac:spMkLst>
        </pc:spChg>
        <pc:graphicFrameChg chg="modGraphic">
          <ac:chgData name="Steve Shellhammer" userId="0e71f22d-ee3e-49c0-82ff-dbc290af8082" providerId="ADAL" clId="{56999982-6FD3-4CAA-BD6E-2133D32CA1BD}" dt="2020-09-13T19:05:37.324" v="6" actId="6549"/>
          <ac:graphicFrameMkLst>
            <pc:docMk/>
            <pc:sldMk cId="0" sldId="256"/>
            <ac:graphicFrameMk id="10" creationId="{56BFF8FC-15E6-4208-9DB8-296FB6B5AC3E}"/>
          </ac:graphicFrameMkLst>
        </pc:graphicFrameChg>
      </pc:sldChg>
      <pc:sldChg chg="modSp add mod">
        <pc:chgData name="Steve Shellhammer" userId="0e71f22d-ee3e-49c0-82ff-dbc290af8082" providerId="ADAL" clId="{56999982-6FD3-4CAA-BD6E-2133D32CA1BD}" dt="2020-09-14T21:06:22.255" v="3515"/>
        <pc:sldMkLst>
          <pc:docMk/>
          <pc:sldMk cId="3899096490" sldId="265"/>
        </pc:sldMkLst>
        <pc:spChg chg="mod">
          <ac:chgData name="Steve Shellhammer" userId="0e71f22d-ee3e-49c0-82ff-dbc290af8082" providerId="ADAL" clId="{56999982-6FD3-4CAA-BD6E-2133D32CA1BD}" dt="2020-09-14T21:06:22.255" v="3515"/>
          <ac:spMkLst>
            <pc:docMk/>
            <pc:sldMk cId="3899096490" sldId="265"/>
            <ac:spMk id="3" creationId="{2A00D786-872E-4B1F-AA40-84EDA2EDB847}"/>
          </ac:spMkLst>
        </pc:spChg>
      </pc:sldChg>
      <pc:sldChg chg="del">
        <pc:chgData name="Steve Shellhammer" userId="0e71f22d-ee3e-49c0-82ff-dbc290af8082" providerId="ADAL" clId="{56999982-6FD3-4CAA-BD6E-2133D32CA1BD}" dt="2020-09-13T19:17:10.447" v="307" actId="47"/>
        <pc:sldMkLst>
          <pc:docMk/>
          <pc:sldMk cId="1632125" sldId="479"/>
        </pc:sldMkLst>
      </pc:sldChg>
      <pc:sldChg chg="del">
        <pc:chgData name="Steve Shellhammer" userId="0e71f22d-ee3e-49c0-82ff-dbc290af8082" providerId="ADAL" clId="{56999982-6FD3-4CAA-BD6E-2133D32CA1BD}" dt="2020-09-13T19:17:10.447" v="307" actId="47"/>
        <pc:sldMkLst>
          <pc:docMk/>
          <pc:sldMk cId="1014374459" sldId="480"/>
        </pc:sldMkLst>
      </pc:sldChg>
      <pc:sldChg chg="del">
        <pc:chgData name="Steve Shellhammer" userId="0e71f22d-ee3e-49c0-82ff-dbc290af8082" providerId="ADAL" clId="{56999982-6FD3-4CAA-BD6E-2133D32CA1BD}" dt="2020-09-13T19:17:10.447" v="307" actId="47"/>
        <pc:sldMkLst>
          <pc:docMk/>
          <pc:sldMk cId="4238986428" sldId="481"/>
        </pc:sldMkLst>
      </pc:sldChg>
      <pc:sldChg chg="del">
        <pc:chgData name="Steve Shellhammer" userId="0e71f22d-ee3e-49c0-82ff-dbc290af8082" providerId="ADAL" clId="{56999982-6FD3-4CAA-BD6E-2133D32CA1BD}" dt="2020-09-13T19:17:10.447" v="307" actId="47"/>
        <pc:sldMkLst>
          <pc:docMk/>
          <pc:sldMk cId="3145523729" sldId="482"/>
        </pc:sldMkLst>
      </pc:sldChg>
      <pc:sldChg chg="del">
        <pc:chgData name="Steve Shellhammer" userId="0e71f22d-ee3e-49c0-82ff-dbc290af8082" providerId="ADAL" clId="{56999982-6FD3-4CAA-BD6E-2133D32CA1BD}" dt="2020-09-13T19:17:10.447" v="307" actId="47"/>
        <pc:sldMkLst>
          <pc:docMk/>
          <pc:sldMk cId="323650932" sldId="483"/>
        </pc:sldMkLst>
      </pc:sldChg>
      <pc:sldChg chg="del">
        <pc:chgData name="Steve Shellhammer" userId="0e71f22d-ee3e-49c0-82ff-dbc290af8082" providerId="ADAL" clId="{56999982-6FD3-4CAA-BD6E-2133D32CA1BD}" dt="2020-09-13T19:17:10.447" v="307" actId="47"/>
        <pc:sldMkLst>
          <pc:docMk/>
          <pc:sldMk cId="1165083760" sldId="484"/>
        </pc:sldMkLst>
      </pc:sldChg>
      <pc:sldChg chg="del">
        <pc:chgData name="Steve Shellhammer" userId="0e71f22d-ee3e-49c0-82ff-dbc290af8082" providerId="ADAL" clId="{56999982-6FD3-4CAA-BD6E-2133D32CA1BD}" dt="2020-09-13T19:17:10.447" v="307" actId="47"/>
        <pc:sldMkLst>
          <pc:docMk/>
          <pc:sldMk cId="1334691016" sldId="485"/>
        </pc:sldMkLst>
      </pc:sldChg>
      <pc:sldChg chg="del">
        <pc:chgData name="Steve Shellhammer" userId="0e71f22d-ee3e-49c0-82ff-dbc290af8082" providerId="ADAL" clId="{56999982-6FD3-4CAA-BD6E-2133D32CA1BD}" dt="2020-09-13T19:17:10.447" v="307" actId="47"/>
        <pc:sldMkLst>
          <pc:docMk/>
          <pc:sldMk cId="2415202813" sldId="486"/>
        </pc:sldMkLst>
      </pc:sldChg>
      <pc:sldChg chg="del">
        <pc:chgData name="Steve Shellhammer" userId="0e71f22d-ee3e-49c0-82ff-dbc290af8082" providerId="ADAL" clId="{56999982-6FD3-4CAA-BD6E-2133D32CA1BD}" dt="2020-09-13T19:17:10.447" v="307" actId="47"/>
        <pc:sldMkLst>
          <pc:docMk/>
          <pc:sldMk cId="675243109" sldId="487"/>
        </pc:sldMkLst>
      </pc:sldChg>
      <pc:sldChg chg="del">
        <pc:chgData name="Steve Shellhammer" userId="0e71f22d-ee3e-49c0-82ff-dbc290af8082" providerId="ADAL" clId="{56999982-6FD3-4CAA-BD6E-2133D32CA1BD}" dt="2020-09-13T19:17:10.447" v="307" actId="47"/>
        <pc:sldMkLst>
          <pc:docMk/>
          <pc:sldMk cId="3208908905" sldId="488"/>
        </pc:sldMkLst>
      </pc:sldChg>
      <pc:sldChg chg="del">
        <pc:chgData name="Steve Shellhammer" userId="0e71f22d-ee3e-49c0-82ff-dbc290af8082" providerId="ADAL" clId="{56999982-6FD3-4CAA-BD6E-2133D32CA1BD}" dt="2020-09-13T19:17:10.447" v="307" actId="47"/>
        <pc:sldMkLst>
          <pc:docMk/>
          <pc:sldMk cId="847141214" sldId="489"/>
        </pc:sldMkLst>
      </pc:sldChg>
      <pc:sldChg chg="del">
        <pc:chgData name="Steve Shellhammer" userId="0e71f22d-ee3e-49c0-82ff-dbc290af8082" providerId="ADAL" clId="{56999982-6FD3-4CAA-BD6E-2133D32CA1BD}" dt="2020-09-13T19:17:10.447" v="307" actId="47"/>
        <pc:sldMkLst>
          <pc:docMk/>
          <pc:sldMk cId="506027600" sldId="490"/>
        </pc:sldMkLst>
      </pc:sldChg>
      <pc:sldChg chg="del">
        <pc:chgData name="Steve Shellhammer" userId="0e71f22d-ee3e-49c0-82ff-dbc290af8082" providerId="ADAL" clId="{56999982-6FD3-4CAA-BD6E-2133D32CA1BD}" dt="2020-09-13T19:17:10.447" v="307" actId="47"/>
        <pc:sldMkLst>
          <pc:docMk/>
          <pc:sldMk cId="313986917" sldId="491"/>
        </pc:sldMkLst>
      </pc:sldChg>
      <pc:sldChg chg="del">
        <pc:chgData name="Steve Shellhammer" userId="0e71f22d-ee3e-49c0-82ff-dbc290af8082" providerId="ADAL" clId="{56999982-6FD3-4CAA-BD6E-2133D32CA1BD}" dt="2020-09-13T19:17:10.447" v="307" actId="47"/>
        <pc:sldMkLst>
          <pc:docMk/>
          <pc:sldMk cId="2263938305" sldId="492"/>
        </pc:sldMkLst>
      </pc:sldChg>
      <pc:sldChg chg="del">
        <pc:chgData name="Steve Shellhammer" userId="0e71f22d-ee3e-49c0-82ff-dbc290af8082" providerId="ADAL" clId="{56999982-6FD3-4CAA-BD6E-2133D32CA1BD}" dt="2020-09-13T19:17:10.447" v="307" actId="47"/>
        <pc:sldMkLst>
          <pc:docMk/>
          <pc:sldMk cId="3297841625" sldId="493"/>
        </pc:sldMkLst>
      </pc:sldChg>
      <pc:sldChg chg="del">
        <pc:chgData name="Steve Shellhammer" userId="0e71f22d-ee3e-49c0-82ff-dbc290af8082" providerId="ADAL" clId="{56999982-6FD3-4CAA-BD6E-2133D32CA1BD}" dt="2020-09-13T19:17:10.447" v="307" actId="47"/>
        <pc:sldMkLst>
          <pc:docMk/>
          <pc:sldMk cId="346948756" sldId="494"/>
        </pc:sldMkLst>
      </pc:sldChg>
      <pc:sldChg chg="addSp delSp modSp new mod">
        <pc:chgData name="Steve Shellhammer" userId="0e71f22d-ee3e-49c0-82ff-dbc290af8082" providerId="ADAL" clId="{56999982-6FD3-4CAA-BD6E-2133D32CA1BD}" dt="2020-09-14T16:28:48.734" v="405" actId="122"/>
        <pc:sldMkLst>
          <pc:docMk/>
          <pc:sldMk cId="4191573319" sldId="495"/>
        </pc:sldMkLst>
        <pc:spChg chg="mod">
          <ac:chgData name="Steve Shellhammer" userId="0e71f22d-ee3e-49c0-82ff-dbc290af8082" providerId="ADAL" clId="{56999982-6FD3-4CAA-BD6E-2133D32CA1BD}" dt="2020-09-13T19:06:12.458" v="60" actId="404"/>
          <ac:spMkLst>
            <pc:docMk/>
            <pc:sldMk cId="4191573319" sldId="495"/>
            <ac:spMk id="2" creationId="{2CDEB4C8-B95D-4759-AE60-7CAD743C62E1}"/>
          </ac:spMkLst>
        </pc:spChg>
        <pc:spChg chg="del">
          <ac:chgData name="Steve Shellhammer" userId="0e71f22d-ee3e-49c0-82ff-dbc290af8082" providerId="ADAL" clId="{56999982-6FD3-4CAA-BD6E-2133D32CA1BD}" dt="2020-09-13T19:06:26.864" v="61" actId="3680"/>
          <ac:spMkLst>
            <pc:docMk/>
            <pc:sldMk cId="4191573319" sldId="495"/>
            <ac:spMk id="3" creationId="{F7C8E9A4-3DD4-414C-B2F6-AC122861836F}"/>
          </ac:spMkLst>
        </pc:spChg>
        <pc:graphicFrameChg chg="add mod ord modGraphic">
          <ac:chgData name="Steve Shellhammer" userId="0e71f22d-ee3e-49c0-82ff-dbc290af8082" providerId="ADAL" clId="{56999982-6FD3-4CAA-BD6E-2133D32CA1BD}" dt="2020-09-14T16:28:48.734" v="405" actId="122"/>
          <ac:graphicFrameMkLst>
            <pc:docMk/>
            <pc:sldMk cId="4191573319" sldId="495"/>
            <ac:graphicFrameMk id="7" creationId="{AF7E718F-95A9-499B-9AFC-57B2DFB3A6E0}"/>
          </ac:graphicFrameMkLst>
        </pc:graphicFrameChg>
      </pc:sldChg>
      <pc:sldChg chg="modSp add mod">
        <pc:chgData name="Steve Shellhammer" userId="0e71f22d-ee3e-49c0-82ff-dbc290af8082" providerId="ADAL" clId="{56999982-6FD3-4CAA-BD6E-2133D32CA1BD}" dt="2020-09-14T16:26:04.361" v="403" actId="20577"/>
        <pc:sldMkLst>
          <pc:docMk/>
          <pc:sldMk cId="3401960948" sldId="496"/>
        </pc:sldMkLst>
        <pc:spChg chg="mod">
          <ac:chgData name="Steve Shellhammer" userId="0e71f22d-ee3e-49c0-82ff-dbc290af8082" providerId="ADAL" clId="{56999982-6FD3-4CAA-BD6E-2133D32CA1BD}" dt="2020-09-13T19:18:10.657" v="316" actId="20577"/>
          <ac:spMkLst>
            <pc:docMk/>
            <pc:sldMk cId="3401960948" sldId="496"/>
            <ac:spMk id="2" creationId="{2CDEB4C8-B95D-4759-AE60-7CAD743C62E1}"/>
          </ac:spMkLst>
        </pc:spChg>
        <pc:graphicFrameChg chg="mod modGraphic">
          <ac:chgData name="Steve Shellhammer" userId="0e71f22d-ee3e-49c0-82ff-dbc290af8082" providerId="ADAL" clId="{56999982-6FD3-4CAA-BD6E-2133D32CA1BD}" dt="2020-09-14T16:26:04.361" v="403" actId="20577"/>
          <ac:graphicFrameMkLst>
            <pc:docMk/>
            <pc:sldMk cId="3401960948" sldId="496"/>
            <ac:graphicFrameMk id="7" creationId="{AF7E718F-95A9-499B-9AFC-57B2DFB3A6E0}"/>
          </ac:graphicFrameMkLst>
        </pc:graphicFrameChg>
      </pc:sldChg>
      <pc:sldChg chg="addSp delSp modSp new mod">
        <pc:chgData name="Steve Shellhammer" userId="0e71f22d-ee3e-49c0-82ff-dbc290af8082" providerId="ADAL" clId="{56999982-6FD3-4CAA-BD6E-2133D32CA1BD}" dt="2020-09-14T18:38:57.478" v="1252" actId="6549"/>
        <pc:sldMkLst>
          <pc:docMk/>
          <pc:sldMk cId="3701075078" sldId="497"/>
        </pc:sldMkLst>
        <pc:spChg chg="mod">
          <ac:chgData name="Steve Shellhammer" userId="0e71f22d-ee3e-49c0-82ff-dbc290af8082" providerId="ADAL" clId="{56999982-6FD3-4CAA-BD6E-2133D32CA1BD}" dt="2020-09-14T18:29:30.647" v="1251" actId="6549"/>
          <ac:spMkLst>
            <pc:docMk/>
            <pc:sldMk cId="3701075078" sldId="497"/>
            <ac:spMk id="2" creationId="{64FBB1BD-F12B-4E42-99D5-6763FD2C5EA0}"/>
          </ac:spMkLst>
        </pc:spChg>
        <pc:spChg chg="del mod">
          <ac:chgData name="Steve Shellhammer" userId="0e71f22d-ee3e-49c0-82ff-dbc290af8082" providerId="ADAL" clId="{56999982-6FD3-4CAA-BD6E-2133D32CA1BD}" dt="2020-09-14T18:05:15.295" v="491" actId="478"/>
          <ac:spMkLst>
            <pc:docMk/>
            <pc:sldMk cId="3701075078" sldId="497"/>
            <ac:spMk id="3" creationId="{C61EB13A-5DD5-46B4-9DE1-2182648A2511}"/>
          </ac:spMkLst>
        </pc:spChg>
        <pc:spChg chg="add del mod">
          <ac:chgData name="Steve Shellhammer" userId="0e71f22d-ee3e-49c0-82ff-dbc290af8082" providerId="ADAL" clId="{56999982-6FD3-4CAA-BD6E-2133D32CA1BD}" dt="2020-09-14T18:05:19.756" v="493" actId="478"/>
          <ac:spMkLst>
            <pc:docMk/>
            <pc:sldMk cId="3701075078" sldId="497"/>
            <ac:spMk id="8" creationId="{CB07F10F-68A6-4ED7-9290-7EF4E96A38FC}"/>
          </ac:spMkLst>
        </pc:spChg>
        <pc:spChg chg="add mod">
          <ac:chgData name="Steve Shellhammer" userId="0e71f22d-ee3e-49c0-82ff-dbc290af8082" providerId="ADAL" clId="{56999982-6FD3-4CAA-BD6E-2133D32CA1BD}" dt="2020-09-14T18:38:57.478" v="1252" actId="6549"/>
          <ac:spMkLst>
            <pc:docMk/>
            <pc:sldMk cId="3701075078" sldId="497"/>
            <ac:spMk id="10" creationId="{7505EEF7-93E6-4313-A1A1-045F9E19097A}"/>
          </ac:spMkLst>
        </pc:spChg>
        <pc:graphicFrameChg chg="add mod modGraphic">
          <ac:chgData name="Steve Shellhammer" userId="0e71f22d-ee3e-49c0-82ff-dbc290af8082" providerId="ADAL" clId="{56999982-6FD3-4CAA-BD6E-2133D32CA1BD}" dt="2020-09-14T18:23:31.955" v="1219" actId="20577"/>
          <ac:graphicFrameMkLst>
            <pc:docMk/>
            <pc:sldMk cId="3701075078" sldId="497"/>
            <ac:graphicFrameMk id="9" creationId="{1EF253EE-6CEE-4799-A525-3363F4FABB58}"/>
          </ac:graphicFrameMkLst>
        </pc:graphicFrameChg>
      </pc:sldChg>
      <pc:sldChg chg="modSp new del mod">
        <pc:chgData name="Steve Shellhammer" userId="0e71f22d-ee3e-49c0-82ff-dbc290af8082" providerId="ADAL" clId="{56999982-6FD3-4CAA-BD6E-2133D32CA1BD}" dt="2020-09-14T18:39:06.862" v="1253" actId="47"/>
        <pc:sldMkLst>
          <pc:docMk/>
          <pc:sldMk cId="2270609276" sldId="498"/>
        </pc:sldMkLst>
        <pc:spChg chg="mod">
          <ac:chgData name="Steve Shellhammer" userId="0e71f22d-ee3e-49c0-82ff-dbc290af8082" providerId="ADAL" clId="{56999982-6FD3-4CAA-BD6E-2133D32CA1BD}" dt="2020-09-14T18:19:28.946" v="1088" actId="14100"/>
          <ac:spMkLst>
            <pc:docMk/>
            <pc:sldMk cId="2270609276" sldId="498"/>
            <ac:spMk id="3" creationId="{BB18DC1F-9E2A-4ACB-AB7F-BA247FF4E851}"/>
          </ac:spMkLst>
        </pc:spChg>
      </pc:sldChg>
      <pc:sldChg chg="modSp add mod">
        <pc:chgData name="Steve Shellhammer" userId="0e71f22d-ee3e-49c0-82ff-dbc290af8082" providerId="ADAL" clId="{56999982-6FD3-4CAA-BD6E-2133D32CA1BD}" dt="2020-09-14T18:53:33.146" v="1925" actId="20577"/>
        <pc:sldMkLst>
          <pc:docMk/>
          <pc:sldMk cId="2995030818" sldId="498"/>
        </pc:sldMkLst>
        <pc:spChg chg="mod">
          <ac:chgData name="Steve Shellhammer" userId="0e71f22d-ee3e-49c0-82ff-dbc290af8082" providerId="ADAL" clId="{56999982-6FD3-4CAA-BD6E-2133D32CA1BD}" dt="2020-09-14T18:39:31.096" v="1275" actId="20577"/>
          <ac:spMkLst>
            <pc:docMk/>
            <pc:sldMk cId="2995030818" sldId="498"/>
            <ac:spMk id="2" creationId="{64FBB1BD-F12B-4E42-99D5-6763FD2C5EA0}"/>
          </ac:spMkLst>
        </pc:spChg>
        <pc:spChg chg="mod">
          <ac:chgData name="Steve Shellhammer" userId="0e71f22d-ee3e-49c0-82ff-dbc290af8082" providerId="ADAL" clId="{56999982-6FD3-4CAA-BD6E-2133D32CA1BD}" dt="2020-09-14T18:53:33.146" v="1925" actId="20577"/>
          <ac:spMkLst>
            <pc:docMk/>
            <pc:sldMk cId="2995030818" sldId="498"/>
            <ac:spMk id="10" creationId="{7505EEF7-93E6-4313-A1A1-045F9E19097A}"/>
          </ac:spMkLst>
        </pc:spChg>
        <pc:graphicFrameChg chg="mod modGraphic">
          <ac:chgData name="Steve Shellhammer" userId="0e71f22d-ee3e-49c0-82ff-dbc290af8082" providerId="ADAL" clId="{56999982-6FD3-4CAA-BD6E-2133D32CA1BD}" dt="2020-09-14T18:48:54.450" v="1480"/>
          <ac:graphicFrameMkLst>
            <pc:docMk/>
            <pc:sldMk cId="2995030818" sldId="498"/>
            <ac:graphicFrameMk id="9" creationId="{1EF253EE-6CEE-4799-A525-3363F4FABB58}"/>
          </ac:graphicFrameMkLst>
        </pc:graphicFrameChg>
      </pc:sldChg>
      <pc:sldChg chg="addSp modSp new mod">
        <pc:chgData name="Steve Shellhammer" userId="0e71f22d-ee3e-49c0-82ff-dbc290af8082" providerId="ADAL" clId="{56999982-6FD3-4CAA-BD6E-2133D32CA1BD}" dt="2020-09-14T18:48:20.878" v="1479" actId="113"/>
        <pc:sldMkLst>
          <pc:docMk/>
          <pc:sldMk cId="534846813" sldId="499"/>
        </pc:sldMkLst>
        <pc:spChg chg="mod">
          <ac:chgData name="Steve Shellhammer" userId="0e71f22d-ee3e-49c0-82ff-dbc290af8082" providerId="ADAL" clId="{56999982-6FD3-4CAA-BD6E-2133D32CA1BD}" dt="2020-09-14T18:43:54.894" v="1313" actId="14100"/>
          <ac:spMkLst>
            <pc:docMk/>
            <pc:sldMk cId="534846813" sldId="499"/>
            <ac:spMk id="2" creationId="{698B9A7A-6622-4C90-BFD2-1A5F9DDBEB3D}"/>
          </ac:spMkLst>
        </pc:spChg>
        <pc:spChg chg="mod">
          <ac:chgData name="Steve Shellhammer" userId="0e71f22d-ee3e-49c0-82ff-dbc290af8082" providerId="ADAL" clId="{56999982-6FD3-4CAA-BD6E-2133D32CA1BD}" dt="2020-09-14T18:48:04.851" v="1478" actId="14100"/>
          <ac:spMkLst>
            <pc:docMk/>
            <pc:sldMk cId="534846813" sldId="499"/>
            <ac:spMk id="3" creationId="{3EC2BB32-032D-43A2-94F2-2FA7DBB4B41F}"/>
          </ac:spMkLst>
        </pc:spChg>
        <pc:graphicFrameChg chg="add mod modGraphic">
          <ac:chgData name="Steve Shellhammer" userId="0e71f22d-ee3e-49c0-82ff-dbc290af8082" providerId="ADAL" clId="{56999982-6FD3-4CAA-BD6E-2133D32CA1BD}" dt="2020-09-14T18:48:20.878" v="1479" actId="113"/>
          <ac:graphicFrameMkLst>
            <pc:docMk/>
            <pc:sldMk cId="534846813" sldId="499"/>
            <ac:graphicFrameMk id="7" creationId="{42F82BCF-3C2A-4E25-A63E-0A9DA607D51E}"/>
          </ac:graphicFrameMkLst>
        </pc:graphicFrameChg>
      </pc:sldChg>
      <pc:sldChg chg="modSp add mod">
        <pc:chgData name="Steve Shellhammer" userId="0e71f22d-ee3e-49c0-82ff-dbc290af8082" providerId="ADAL" clId="{56999982-6FD3-4CAA-BD6E-2133D32CA1BD}" dt="2020-09-14T19:03:19.643" v="2236" actId="20577"/>
        <pc:sldMkLst>
          <pc:docMk/>
          <pc:sldMk cId="76461937" sldId="500"/>
        </pc:sldMkLst>
        <pc:spChg chg="mod">
          <ac:chgData name="Steve Shellhammer" userId="0e71f22d-ee3e-49c0-82ff-dbc290af8082" providerId="ADAL" clId="{56999982-6FD3-4CAA-BD6E-2133D32CA1BD}" dt="2020-09-14T18:58:17.657" v="1965" actId="313"/>
          <ac:spMkLst>
            <pc:docMk/>
            <pc:sldMk cId="76461937" sldId="500"/>
            <ac:spMk id="2" creationId="{64FBB1BD-F12B-4E42-99D5-6763FD2C5EA0}"/>
          </ac:spMkLst>
        </pc:spChg>
        <pc:spChg chg="mod">
          <ac:chgData name="Steve Shellhammer" userId="0e71f22d-ee3e-49c0-82ff-dbc290af8082" providerId="ADAL" clId="{56999982-6FD3-4CAA-BD6E-2133D32CA1BD}" dt="2020-09-14T19:02:42.647" v="2229" actId="14100"/>
          <ac:spMkLst>
            <pc:docMk/>
            <pc:sldMk cId="76461937" sldId="500"/>
            <ac:spMk id="10" creationId="{7505EEF7-93E6-4313-A1A1-045F9E19097A}"/>
          </ac:spMkLst>
        </pc:spChg>
        <pc:graphicFrameChg chg="mod modGraphic">
          <ac:chgData name="Steve Shellhammer" userId="0e71f22d-ee3e-49c0-82ff-dbc290af8082" providerId="ADAL" clId="{56999982-6FD3-4CAA-BD6E-2133D32CA1BD}" dt="2020-09-14T19:03:19.643" v="2236" actId="20577"/>
          <ac:graphicFrameMkLst>
            <pc:docMk/>
            <pc:sldMk cId="76461937" sldId="500"/>
            <ac:graphicFrameMk id="9" creationId="{1EF253EE-6CEE-4799-A525-3363F4FABB58}"/>
          </ac:graphicFrameMkLst>
        </pc:graphicFrameChg>
      </pc:sldChg>
      <pc:sldChg chg="modSp add mod">
        <pc:chgData name="Steve Shellhammer" userId="0e71f22d-ee3e-49c0-82ff-dbc290af8082" providerId="ADAL" clId="{56999982-6FD3-4CAA-BD6E-2133D32CA1BD}" dt="2020-09-14T21:08:08.295" v="3524" actId="108"/>
        <pc:sldMkLst>
          <pc:docMk/>
          <pc:sldMk cId="1360978810" sldId="501"/>
        </pc:sldMkLst>
        <pc:spChg chg="mod">
          <ac:chgData name="Steve Shellhammer" userId="0e71f22d-ee3e-49c0-82ff-dbc290af8082" providerId="ADAL" clId="{56999982-6FD3-4CAA-BD6E-2133D32CA1BD}" dt="2020-09-14T19:03:56.522" v="2238"/>
          <ac:spMkLst>
            <pc:docMk/>
            <pc:sldMk cId="1360978810" sldId="501"/>
            <ac:spMk id="2" creationId="{64FBB1BD-F12B-4E42-99D5-6763FD2C5EA0}"/>
          </ac:spMkLst>
        </pc:spChg>
        <pc:spChg chg="mod">
          <ac:chgData name="Steve Shellhammer" userId="0e71f22d-ee3e-49c0-82ff-dbc290af8082" providerId="ADAL" clId="{56999982-6FD3-4CAA-BD6E-2133D32CA1BD}" dt="2020-09-14T19:08:46.705" v="2458"/>
          <ac:spMkLst>
            <pc:docMk/>
            <pc:sldMk cId="1360978810" sldId="501"/>
            <ac:spMk id="10" creationId="{7505EEF7-93E6-4313-A1A1-045F9E19097A}"/>
          </ac:spMkLst>
        </pc:spChg>
        <pc:graphicFrameChg chg="mod modGraphic">
          <ac:chgData name="Steve Shellhammer" userId="0e71f22d-ee3e-49c0-82ff-dbc290af8082" providerId="ADAL" clId="{56999982-6FD3-4CAA-BD6E-2133D32CA1BD}" dt="2020-09-14T21:08:08.295" v="3524" actId="108"/>
          <ac:graphicFrameMkLst>
            <pc:docMk/>
            <pc:sldMk cId="1360978810" sldId="501"/>
            <ac:graphicFrameMk id="9" creationId="{1EF253EE-6CEE-4799-A525-3363F4FABB58}"/>
          </ac:graphicFrameMkLst>
        </pc:graphicFrameChg>
      </pc:sldChg>
      <pc:sldChg chg="modSp new mod">
        <pc:chgData name="Steve Shellhammer" userId="0e71f22d-ee3e-49c0-82ff-dbc290af8082" providerId="ADAL" clId="{56999982-6FD3-4CAA-BD6E-2133D32CA1BD}" dt="2020-09-14T20:22:03.875" v="2973" actId="20577"/>
        <pc:sldMkLst>
          <pc:docMk/>
          <pc:sldMk cId="3497604811" sldId="502"/>
        </pc:sldMkLst>
        <pc:spChg chg="mod">
          <ac:chgData name="Steve Shellhammer" userId="0e71f22d-ee3e-49c0-82ff-dbc290af8082" providerId="ADAL" clId="{56999982-6FD3-4CAA-BD6E-2133D32CA1BD}" dt="2020-09-14T20:17:19.559" v="2511" actId="14100"/>
          <ac:spMkLst>
            <pc:docMk/>
            <pc:sldMk cId="3497604811" sldId="502"/>
            <ac:spMk id="2" creationId="{E4C22430-9B42-474B-B0F4-51A0FBF06F16}"/>
          </ac:spMkLst>
        </pc:spChg>
        <pc:spChg chg="mod">
          <ac:chgData name="Steve Shellhammer" userId="0e71f22d-ee3e-49c0-82ff-dbc290af8082" providerId="ADAL" clId="{56999982-6FD3-4CAA-BD6E-2133D32CA1BD}" dt="2020-09-14T20:22:03.875" v="2973" actId="20577"/>
          <ac:spMkLst>
            <pc:docMk/>
            <pc:sldMk cId="3497604811" sldId="502"/>
            <ac:spMk id="3" creationId="{2A0DFA0A-94C9-4923-8329-CB792A87B1BA}"/>
          </ac:spMkLst>
        </pc:spChg>
      </pc:sldChg>
      <pc:sldChg chg="addSp delSp modSp add mod">
        <pc:chgData name="Steve Shellhammer" userId="0e71f22d-ee3e-49c0-82ff-dbc290af8082" providerId="ADAL" clId="{56999982-6FD3-4CAA-BD6E-2133D32CA1BD}" dt="2020-09-14T21:04:16.895" v="3511" actId="1076"/>
        <pc:sldMkLst>
          <pc:docMk/>
          <pc:sldMk cId="1397097132" sldId="503"/>
        </pc:sldMkLst>
        <pc:spChg chg="mod">
          <ac:chgData name="Steve Shellhammer" userId="0e71f22d-ee3e-49c0-82ff-dbc290af8082" providerId="ADAL" clId="{56999982-6FD3-4CAA-BD6E-2133D32CA1BD}" dt="2020-09-14T20:53:41.969" v="3144" actId="14100"/>
          <ac:spMkLst>
            <pc:docMk/>
            <pc:sldMk cId="1397097132" sldId="503"/>
            <ac:spMk id="2" creationId="{64FBB1BD-F12B-4E42-99D5-6763FD2C5EA0}"/>
          </ac:spMkLst>
        </pc:spChg>
        <pc:spChg chg="add del mod">
          <ac:chgData name="Steve Shellhammer" userId="0e71f22d-ee3e-49c0-82ff-dbc290af8082" providerId="ADAL" clId="{56999982-6FD3-4CAA-BD6E-2133D32CA1BD}" dt="2020-09-14T20:57:51.473" v="3209" actId="478"/>
          <ac:spMkLst>
            <pc:docMk/>
            <pc:sldMk cId="1397097132" sldId="503"/>
            <ac:spMk id="8" creationId="{98F655DB-A1BA-4271-A628-2545597668A6}"/>
          </ac:spMkLst>
        </pc:spChg>
        <pc:spChg chg="mod">
          <ac:chgData name="Steve Shellhammer" userId="0e71f22d-ee3e-49c0-82ff-dbc290af8082" providerId="ADAL" clId="{56999982-6FD3-4CAA-BD6E-2133D32CA1BD}" dt="2020-09-14T21:04:16.895" v="3511" actId="1076"/>
          <ac:spMkLst>
            <pc:docMk/>
            <pc:sldMk cId="1397097132" sldId="503"/>
            <ac:spMk id="10" creationId="{7505EEF7-93E6-4313-A1A1-045F9E19097A}"/>
          </ac:spMkLst>
        </pc:spChg>
        <pc:spChg chg="add del mod">
          <ac:chgData name="Steve Shellhammer" userId="0e71f22d-ee3e-49c0-82ff-dbc290af8082" providerId="ADAL" clId="{56999982-6FD3-4CAA-BD6E-2133D32CA1BD}" dt="2020-09-14T20:59:06.762" v="3220" actId="478"/>
          <ac:spMkLst>
            <pc:docMk/>
            <pc:sldMk cId="1397097132" sldId="503"/>
            <ac:spMk id="11" creationId="{BA5089D7-02D3-4171-84D1-3D8CE56CB013}"/>
          </ac:spMkLst>
        </pc:spChg>
        <pc:spChg chg="add mod">
          <ac:chgData name="Steve Shellhammer" userId="0e71f22d-ee3e-49c0-82ff-dbc290af8082" providerId="ADAL" clId="{56999982-6FD3-4CAA-BD6E-2133D32CA1BD}" dt="2020-09-14T21:02:02.014" v="3266" actId="1076"/>
          <ac:spMkLst>
            <pc:docMk/>
            <pc:sldMk cId="1397097132" sldId="503"/>
            <ac:spMk id="15" creationId="{AD8DF2B4-C37B-4D76-A5D9-7CE5B9C5E4C4}"/>
          </ac:spMkLst>
        </pc:spChg>
        <pc:spChg chg="add mod">
          <ac:chgData name="Steve Shellhammer" userId="0e71f22d-ee3e-49c0-82ff-dbc290af8082" providerId="ADAL" clId="{56999982-6FD3-4CAA-BD6E-2133D32CA1BD}" dt="2020-09-14T21:02:38.473" v="3287" actId="207"/>
          <ac:spMkLst>
            <pc:docMk/>
            <pc:sldMk cId="1397097132" sldId="503"/>
            <ac:spMk id="17" creationId="{14F67CFC-9D00-4B77-AB84-24247F5D021D}"/>
          </ac:spMkLst>
        </pc:spChg>
        <pc:graphicFrameChg chg="mod modGraphic">
          <ac:chgData name="Steve Shellhammer" userId="0e71f22d-ee3e-49c0-82ff-dbc290af8082" providerId="ADAL" clId="{56999982-6FD3-4CAA-BD6E-2133D32CA1BD}" dt="2020-09-14T20:53:53.726" v="3155" actId="1038"/>
          <ac:graphicFrameMkLst>
            <pc:docMk/>
            <pc:sldMk cId="1397097132" sldId="503"/>
            <ac:graphicFrameMk id="9" creationId="{1EF253EE-6CEE-4799-A525-3363F4FABB58}"/>
          </ac:graphicFrameMkLst>
        </pc:graphicFrameChg>
        <pc:cxnChg chg="add mod">
          <ac:chgData name="Steve Shellhammer" userId="0e71f22d-ee3e-49c0-82ff-dbc290af8082" providerId="ADAL" clId="{56999982-6FD3-4CAA-BD6E-2133D32CA1BD}" dt="2020-09-14T21:00:16.355" v="3226" actId="1582"/>
          <ac:cxnSpMkLst>
            <pc:docMk/>
            <pc:sldMk cId="1397097132" sldId="503"/>
            <ac:cxnSpMk id="7" creationId="{0C5E101A-A773-409F-B348-3DDD57644D36}"/>
          </ac:cxnSpMkLst>
        </pc:cxnChg>
        <pc:cxnChg chg="add mod">
          <ac:chgData name="Steve Shellhammer" userId="0e71f22d-ee3e-49c0-82ff-dbc290af8082" providerId="ADAL" clId="{56999982-6FD3-4CAA-BD6E-2133D32CA1BD}" dt="2020-09-14T21:00:34.673" v="3229" actId="14100"/>
          <ac:cxnSpMkLst>
            <pc:docMk/>
            <pc:sldMk cId="1397097132" sldId="503"/>
            <ac:cxnSpMk id="13" creationId="{3FA74FE2-D8EE-4579-A1A3-4F7DC5F71615}"/>
          </ac:cxnSpMkLst>
        </pc:cxnChg>
      </pc:sldChg>
      <pc:sldChg chg="addSp delSp modSp new del mod">
        <pc:chgData name="Steve Shellhammer" userId="0e71f22d-ee3e-49c0-82ff-dbc290af8082" providerId="ADAL" clId="{56999982-6FD3-4CAA-BD6E-2133D32CA1BD}" dt="2020-09-14T21:04:32.203" v="3512" actId="47"/>
        <pc:sldMkLst>
          <pc:docMk/>
          <pc:sldMk cId="363676038" sldId="504"/>
        </pc:sldMkLst>
        <pc:spChg chg="mod">
          <ac:chgData name="Steve Shellhammer" userId="0e71f22d-ee3e-49c0-82ff-dbc290af8082" providerId="ADAL" clId="{56999982-6FD3-4CAA-BD6E-2133D32CA1BD}" dt="2020-09-14T20:57:11.333" v="3203" actId="2711"/>
          <ac:spMkLst>
            <pc:docMk/>
            <pc:sldMk cId="363676038" sldId="504"/>
            <ac:spMk id="3" creationId="{634C7F6D-B7DB-42C3-BA2D-B3C0BD732570}"/>
          </ac:spMkLst>
        </pc:spChg>
        <pc:spChg chg="add del mod">
          <ac:chgData name="Steve Shellhammer" userId="0e71f22d-ee3e-49c0-82ff-dbc290af8082" providerId="ADAL" clId="{56999982-6FD3-4CAA-BD6E-2133D32CA1BD}" dt="2020-09-14T20:55:22.508" v="3186" actId="478"/>
          <ac:spMkLst>
            <pc:docMk/>
            <pc:sldMk cId="363676038" sldId="504"/>
            <ac:spMk id="7" creationId="{09AC554A-2D6F-4066-AC65-9190AB858922}"/>
          </ac:spMkLst>
        </pc:spChg>
        <pc:picChg chg="add del mod">
          <ac:chgData name="Steve Shellhammer" userId="0e71f22d-ee3e-49c0-82ff-dbc290af8082" providerId="ADAL" clId="{56999982-6FD3-4CAA-BD6E-2133D32CA1BD}" dt="2020-09-14T20:58:52.555" v="3219" actId="478"/>
          <ac:picMkLst>
            <pc:docMk/>
            <pc:sldMk cId="363676038" sldId="504"/>
            <ac:picMk id="9" creationId="{C12D392B-1A31-4FD7-9200-FBC96ABBF9EA}"/>
          </ac:picMkLst>
        </pc:picChg>
      </pc:sldChg>
    </pc:docChg>
  </pc:docChgLst>
  <pc:docChgLst>
    <pc:chgData name="Steve Shellhammer" userId="0e71f22d-ee3e-49c0-82ff-dbc290af8082" providerId="ADAL" clId="{1FA6D0C0-13E4-43A5-BF3F-B30898E9E2C6}"/>
    <pc:docChg chg="undo custSel addSld delSld modSld">
      <pc:chgData name="Steve Shellhammer" userId="0e71f22d-ee3e-49c0-82ff-dbc290af8082" providerId="ADAL" clId="{1FA6D0C0-13E4-43A5-BF3F-B30898E9E2C6}" dt="2020-10-30T19:54:02.911" v="7133" actId="403"/>
      <pc:docMkLst>
        <pc:docMk/>
      </pc:docMkLst>
      <pc:sldChg chg="modSp mod">
        <pc:chgData name="Steve Shellhammer" userId="0e71f22d-ee3e-49c0-82ff-dbc290af8082" providerId="ADAL" clId="{1FA6D0C0-13E4-43A5-BF3F-B30898E9E2C6}" dt="2020-10-30T15:31:52.534" v="551" actId="20577"/>
        <pc:sldMkLst>
          <pc:docMk/>
          <pc:sldMk cId="0" sldId="256"/>
        </pc:sldMkLst>
        <pc:spChg chg="mod">
          <ac:chgData name="Steve Shellhammer" userId="0e71f22d-ee3e-49c0-82ff-dbc290af8082" providerId="ADAL" clId="{1FA6D0C0-13E4-43A5-BF3F-B30898E9E2C6}" dt="2020-10-30T00:31:40.862" v="9" actId="20577"/>
          <ac:spMkLst>
            <pc:docMk/>
            <pc:sldMk cId="0" sldId="256"/>
            <ac:spMk id="3073" creationId="{00000000-0000-0000-0000-000000000000}"/>
          </ac:spMkLst>
        </pc:spChg>
        <pc:spChg chg="mod">
          <ac:chgData name="Steve Shellhammer" userId="0e71f22d-ee3e-49c0-82ff-dbc290af8082" providerId="ADAL" clId="{1FA6D0C0-13E4-43A5-BF3F-B30898E9E2C6}" dt="2020-10-30T15:31:52.534" v="551" actId="20577"/>
          <ac:spMkLst>
            <pc:docMk/>
            <pc:sldMk cId="0" sldId="256"/>
            <ac:spMk id="3074" creationId="{00000000-0000-0000-0000-000000000000}"/>
          </ac:spMkLst>
        </pc:spChg>
      </pc:sldChg>
      <pc:sldChg chg="del">
        <pc:chgData name="Steve Shellhammer" userId="0e71f22d-ee3e-49c0-82ff-dbc290af8082" providerId="ADAL" clId="{1FA6D0C0-13E4-43A5-BF3F-B30898E9E2C6}" dt="2020-10-30T16:22:46.309" v="826" actId="47"/>
        <pc:sldMkLst>
          <pc:docMk/>
          <pc:sldMk cId="4249576604" sldId="257"/>
        </pc:sldMkLst>
      </pc:sldChg>
      <pc:sldChg chg="del">
        <pc:chgData name="Steve Shellhammer" userId="0e71f22d-ee3e-49c0-82ff-dbc290af8082" providerId="ADAL" clId="{1FA6D0C0-13E4-43A5-BF3F-B30898E9E2C6}" dt="2020-10-30T16:22:46.309" v="826" actId="47"/>
        <pc:sldMkLst>
          <pc:docMk/>
          <pc:sldMk cId="939270918" sldId="258"/>
        </pc:sldMkLst>
      </pc:sldChg>
      <pc:sldChg chg="del">
        <pc:chgData name="Steve Shellhammer" userId="0e71f22d-ee3e-49c0-82ff-dbc290af8082" providerId="ADAL" clId="{1FA6D0C0-13E4-43A5-BF3F-B30898E9E2C6}" dt="2020-10-30T19:40:35.866" v="6853" actId="47"/>
        <pc:sldMkLst>
          <pc:docMk/>
          <pc:sldMk cId="3693344796" sldId="259"/>
        </pc:sldMkLst>
      </pc:sldChg>
      <pc:sldChg chg="del">
        <pc:chgData name="Steve Shellhammer" userId="0e71f22d-ee3e-49c0-82ff-dbc290af8082" providerId="ADAL" clId="{1FA6D0C0-13E4-43A5-BF3F-B30898E9E2C6}" dt="2020-10-30T19:40:35.866" v="6853" actId="47"/>
        <pc:sldMkLst>
          <pc:docMk/>
          <pc:sldMk cId="1907656878" sldId="260"/>
        </pc:sldMkLst>
      </pc:sldChg>
      <pc:sldChg chg="del">
        <pc:chgData name="Steve Shellhammer" userId="0e71f22d-ee3e-49c0-82ff-dbc290af8082" providerId="ADAL" clId="{1FA6D0C0-13E4-43A5-BF3F-B30898E9E2C6}" dt="2020-10-30T19:40:35.866" v="6853" actId="47"/>
        <pc:sldMkLst>
          <pc:docMk/>
          <pc:sldMk cId="858215330" sldId="261"/>
        </pc:sldMkLst>
      </pc:sldChg>
      <pc:sldChg chg="del">
        <pc:chgData name="Steve Shellhammer" userId="0e71f22d-ee3e-49c0-82ff-dbc290af8082" providerId="ADAL" clId="{1FA6D0C0-13E4-43A5-BF3F-B30898E9E2C6}" dt="2020-10-30T19:40:35.866" v="6853" actId="47"/>
        <pc:sldMkLst>
          <pc:docMk/>
          <pc:sldMk cId="1416314383" sldId="262"/>
        </pc:sldMkLst>
      </pc:sldChg>
      <pc:sldChg chg="del">
        <pc:chgData name="Steve Shellhammer" userId="0e71f22d-ee3e-49c0-82ff-dbc290af8082" providerId="ADAL" clId="{1FA6D0C0-13E4-43A5-BF3F-B30898E9E2C6}" dt="2020-10-30T19:40:35.866" v="6853" actId="47"/>
        <pc:sldMkLst>
          <pc:docMk/>
          <pc:sldMk cId="1203301010" sldId="263"/>
        </pc:sldMkLst>
      </pc:sldChg>
      <pc:sldChg chg="del">
        <pc:chgData name="Steve Shellhammer" userId="0e71f22d-ee3e-49c0-82ff-dbc290af8082" providerId="ADAL" clId="{1FA6D0C0-13E4-43A5-BF3F-B30898E9E2C6}" dt="2020-10-30T19:40:35.866" v="6853" actId="47"/>
        <pc:sldMkLst>
          <pc:docMk/>
          <pc:sldMk cId="1488626314" sldId="264"/>
        </pc:sldMkLst>
      </pc:sldChg>
      <pc:sldChg chg="modSp new mod">
        <pc:chgData name="Steve Shellhammer" userId="0e71f22d-ee3e-49c0-82ff-dbc290af8082" providerId="ADAL" clId="{1FA6D0C0-13E4-43A5-BF3F-B30898E9E2C6}" dt="2020-10-30T19:41:25.711" v="6878" actId="20577"/>
        <pc:sldMkLst>
          <pc:docMk/>
          <pc:sldMk cId="2158359871" sldId="265"/>
        </pc:sldMkLst>
        <pc:spChg chg="mod">
          <ac:chgData name="Steve Shellhammer" userId="0e71f22d-ee3e-49c0-82ff-dbc290af8082" providerId="ADAL" clId="{1FA6D0C0-13E4-43A5-BF3F-B30898E9E2C6}" dt="2020-10-30T15:46:58.137" v="754" actId="14100"/>
          <ac:spMkLst>
            <pc:docMk/>
            <pc:sldMk cId="2158359871" sldId="265"/>
            <ac:spMk id="2" creationId="{692CE4EC-E500-4D91-A6D1-926052EB914A}"/>
          </ac:spMkLst>
        </pc:spChg>
        <pc:spChg chg="mod">
          <ac:chgData name="Steve Shellhammer" userId="0e71f22d-ee3e-49c0-82ff-dbc290af8082" providerId="ADAL" clId="{1FA6D0C0-13E4-43A5-BF3F-B30898E9E2C6}" dt="2020-10-30T19:41:25.711" v="6878" actId="20577"/>
          <ac:spMkLst>
            <pc:docMk/>
            <pc:sldMk cId="2158359871" sldId="265"/>
            <ac:spMk id="3" creationId="{D67B9E83-F08F-4BA8-AD94-F2FE5A86AC11}"/>
          </ac:spMkLst>
        </pc:spChg>
      </pc:sldChg>
      <pc:sldChg chg="modSp new del mod">
        <pc:chgData name="Steve Shellhammer" userId="0e71f22d-ee3e-49c0-82ff-dbc290af8082" providerId="ADAL" clId="{1FA6D0C0-13E4-43A5-BF3F-B30898E9E2C6}" dt="2020-10-30T19:40:35.866" v="6853" actId="47"/>
        <pc:sldMkLst>
          <pc:docMk/>
          <pc:sldMk cId="4096382884" sldId="266"/>
        </pc:sldMkLst>
        <pc:spChg chg="mod">
          <ac:chgData name="Steve Shellhammer" userId="0e71f22d-ee3e-49c0-82ff-dbc290af8082" providerId="ADAL" clId="{1FA6D0C0-13E4-43A5-BF3F-B30898E9E2C6}" dt="2020-10-30T00:46:31.883" v="547" actId="20577"/>
          <ac:spMkLst>
            <pc:docMk/>
            <pc:sldMk cId="4096382884" sldId="266"/>
            <ac:spMk id="2" creationId="{14488286-6B03-4BE2-9D5F-297AD4AE479D}"/>
          </ac:spMkLst>
        </pc:spChg>
      </pc:sldChg>
      <pc:sldChg chg="modSp new mod">
        <pc:chgData name="Steve Shellhammer" userId="0e71f22d-ee3e-49c0-82ff-dbc290af8082" providerId="ADAL" clId="{1FA6D0C0-13E4-43A5-BF3F-B30898E9E2C6}" dt="2020-10-30T19:54:02.911" v="7133" actId="403"/>
        <pc:sldMkLst>
          <pc:docMk/>
          <pc:sldMk cId="812420220" sldId="267"/>
        </pc:sldMkLst>
        <pc:spChg chg="mod">
          <ac:chgData name="Steve Shellhammer" userId="0e71f22d-ee3e-49c0-82ff-dbc290af8082" providerId="ADAL" clId="{1FA6D0C0-13E4-43A5-BF3F-B30898E9E2C6}" dt="2020-10-30T15:39:33.732" v="568" actId="20577"/>
          <ac:spMkLst>
            <pc:docMk/>
            <pc:sldMk cId="812420220" sldId="267"/>
            <ac:spMk id="2" creationId="{B91157DF-7A8A-4116-9B00-AF03B9D2A0BB}"/>
          </ac:spMkLst>
        </pc:spChg>
        <pc:spChg chg="mod">
          <ac:chgData name="Steve Shellhammer" userId="0e71f22d-ee3e-49c0-82ff-dbc290af8082" providerId="ADAL" clId="{1FA6D0C0-13E4-43A5-BF3F-B30898E9E2C6}" dt="2020-10-30T19:54:02.911" v="7133" actId="403"/>
          <ac:spMkLst>
            <pc:docMk/>
            <pc:sldMk cId="812420220" sldId="267"/>
            <ac:spMk id="3" creationId="{4BF3C82D-A40B-4B14-B07C-B949CE7313C5}"/>
          </ac:spMkLst>
        </pc:spChg>
      </pc:sldChg>
      <pc:sldChg chg="modSp new mod">
        <pc:chgData name="Steve Shellhammer" userId="0e71f22d-ee3e-49c0-82ff-dbc290af8082" providerId="ADAL" clId="{1FA6D0C0-13E4-43A5-BF3F-B30898E9E2C6}" dt="2020-10-30T19:45:03.132" v="6934" actId="20577"/>
        <pc:sldMkLst>
          <pc:docMk/>
          <pc:sldMk cId="637269448" sldId="268"/>
        </pc:sldMkLst>
        <pc:spChg chg="mod">
          <ac:chgData name="Steve Shellhammer" userId="0e71f22d-ee3e-49c0-82ff-dbc290af8082" providerId="ADAL" clId="{1FA6D0C0-13E4-43A5-BF3F-B30898E9E2C6}" dt="2020-10-30T19:45:03.132" v="6934" actId="20577"/>
          <ac:spMkLst>
            <pc:docMk/>
            <pc:sldMk cId="637269448" sldId="268"/>
            <ac:spMk id="2" creationId="{29F85435-7E8A-4A47-954F-5768E145A2F0}"/>
          </ac:spMkLst>
        </pc:spChg>
        <pc:spChg chg="mod">
          <ac:chgData name="Steve Shellhammer" userId="0e71f22d-ee3e-49c0-82ff-dbc290af8082" providerId="ADAL" clId="{1FA6D0C0-13E4-43A5-BF3F-B30898E9E2C6}" dt="2020-10-30T19:44:37.022" v="6924" actId="20577"/>
          <ac:spMkLst>
            <pc:docMk/>
            <pc:sldMk cId="637269448" sldId="268"/>
            <ac:spMk id="3" creationId="{42292647-EBC2-48B9-B174-96D081FA4441}"/>
          </ac:spMkLst>
        </pc:spChg>
      </pc:sldChg>
      <pc:sldChg chg="modSp new mod">
        <pc:chgData name="Steve Shellhammer" userId="0e71f22d-ee3e-49c0-82ff-dbc290af8082" providerId="ADAL" clId="{1FA6D0C0-13E4-43A5-BF3F-B30898E9E2C6}" dt="2020-10-30T19:46:40.250" v="6955" actId="20577"/>
        <pc:sldMkLst>
          <pc:docMk/>
          <pc:sldMk cId="1703075217" sldId="269"/>
        </pc:sldMkLst>
        <pc:spChg chg="mod">
          <ac:chgData name="Steve Shellhammer" userId="0e71f22d-ee3e-49c0-82ff-dbc290af8082" providerId="ADAL" clId="{1FA6D0C0-13E4-43A5-BF3F-B30898E9E2C6}" dt="2020-10-30T16:36:36.426" v="2039" actId="14100"/>
          <ac:spMkLst>
            <pc:docMk/>
            <pc:sldMk cId="1703075217" sldId="269"/>
            <ac:spMk id="2" creationId="{0D921BA1-034A-4866-B157-F2D0F55F129A}"/>
          </ac:spMkLst>
        </pc:spChg>
        <pc:spChg chg="mod">
          <ac:chgData name="Steve Shellhammer" userId="0e71f22d-ee3e-49c0-82ff-dbc290af8082" providerId="ADAL" clId="{1FA6D0C0-13E4-43A5-BF3F-B30898E9E2C6}" dt="2020-10-30T19:46:40.250" v="6955" actId="20577"/>
          <ac:spMkLst>
            <pc:docMk/>
            <pc:sldMk cId="1703075217" sldId="269"/>
            <ac:spMk id="3" creationId="{BA3CB4FA-5E77-46FB-A9E6-C9255F22BFA0}"/>
          </ac:spMkLst>
        </pc:spChg>
      </pc:sldChg>
      <pc:sldChg chg="modSp new mod">
        <pc:chgData name="Steve Shellhammer" userId="0e71f22d-ee3e-49c0-82ff-dbc290af8082" providerId="ADAL" clId="{1FA6D0C0-13E4-43A5-BF3F-B30898E9E2C6}" dt="2020-10-30T19:51:17.544" v="7024" actId="14100"/>
        <pc:sldMkLst>
          <pc:docMk/>
          <pc:sldMk cId="4221945623" sldId="270"/>
        </pc:sldMkLst>
        <pc:spChg chg="mod">
          <ac:chgData name="Steve Shellhammer" userId="0e71f22d-ee3e-49c0-82ff-dbc290af8082" providerId="ADAL" clId="{1FA6D0C0-13E4-43A5-BF3F-B30898E9E2C6}" dt="2020-10-30T19:21:13.295" v="4568" actId="14100"/>
          <ac:spMkLst>
            <pc:docMk/>
            <pc:sldMk cId="4221945623" sldId="270"/>
            <ac:spMk id="2" creationId="{B5C58F9F-3822-4B2B-83D5-D4DFF785C6F1}"/>
          </ac:spMkLst>
        </pc:spChg>
        <pc:spChg chg="mod">
          <ac:chgData name="Steve Shellhammer" userId="0e71f22d-ee3e-49c0-82ff-dbc290af8082" providerId="ADAL" clId="{1FA6D0C0-13E4-43A5-BF3F-B30898E9E2C6}" dt="2020-10-30T19:51:17.544" v="7024" actId="14100"/>
          <ac:spMkLst>
            <pc:docMk/>
            <pc:sldMk cId="4221945623" sldId="270"/>
            <ac:spMk id="3" creationId="{6AFE15C6-8D84-4E7C-A9F8-62DF5AD8C220}"/>
          </ac:spMkLst>
        </pc:spChg>
      </pc:sldChg>
      <pc:sldChg chg="modSp new mod">
        <pc:chgData name="Steve Shellhammer" userId="0e71f22d-ee3e-49c0-82ff-dbc290af8082" providerId="ADAL" clId="{1FA6D0C0-13E4-43A5-BF3F-B30898E9E2C6}" dt="2020-10-30T19:49:13.033" v="7005" actId="20577"/>
        <pc:sldMkLst>
          <pc:docMk/>
          <pc:sldMk cId="3618431477" sldId="271"/>
        </pc:sldMkLst>
        <pc:spChg chg="mod">
          <ac:chgData name="Steve Shellhammer" userId="0e71f22d-ee3e-49c0-82ff-dbc290af8082" providerId="ADAL" clId="{1FA6D0C0-13E4-43A5-BF3F-B30898E9E2C6}" dt="2020-10-30T19:16:27.831" v="3834" actId="14100"/>
          <ac:spMkLst>
            <pc:docMk/>
            <pc:sldMk cId="3618431477" sldId="271"/>
            <ac:spMk id="2" creationId="{E841C852-024E-4487-AA99-280EEAE50AD4}"/>
          </ac:spMkLst>
        </pc:spChg>
        <pc:spChg chg="mod">
          <ac:chgData name="Steve Shellhammer" userId="0e71f22d-ee3e-49c0-82ff-dbc290af8082" providerId="ADAL" clId="{1FA6D0C0-13E4-43A5-BF3F-B30898E9E2C6}" dt="2020-10-30T19:49:13.033" v="7005" actId="20577"/>
          <ac:spMkLst>
            <pc:docMk/>
            <pc:sldMk cId="3618431477" sldId="271"/>
            <ac:spMk id="3" creationId="{7803EA07-1292-47FB-B918-C75FD7EB25AC}"/>
          </ac:spMkLst>
        </pc:spChg>
      </pc:sldChg>
      <pc:sldChg chg="modSp new mod">
        <pc:chgData name="Steve Shellhammer" userId="0e71f22d-ee3e-49c0-82ff-dbc290af8082" providerId="ADAL" clId="{1FA6D0C0-13E4-43A5-BF3F-B30898E9E2C6}" dt="2020-10-30T16:41:18.070" v="2438" actId="12"/>
        <pc:sldMkLst>
          <pc:docMk/>
          <pc:sldMk cId="3405412379" sldId="272"/>
        </pc:sldMkLst>
        <pc:spChg chg="mod">
          <ac:chgData name="Steve Shellhammer" userId="0e71f22d-ee3e-49c0-82ff-dbc290af8082" providerId="ADAL" clId="{1FA6D0C0-13E4-43A5-BF3F-B30898E9E2C6}" dt="2020-10-30T16:39:04.064" v="2377" actId="14100"/>
          <ac:spMkLst>
            <pc:docMk/>
            <pc:sldMk cId="3405412379" sldId="272"/>
            <ac:spMk id="2" creationId="{B07C76E0-B64A-44A5-A55E-62B984C2D887}"/>
          </ac:spMkLst>
        </pc:spChg>
        <pc:spChg chg="mod">
          <ac:chgData name="Steve Shellhammer" userId="0e71f22d-ee3e-49c0-82ff-dbc290af8082" providerId="ADAL" clId="{1FA6D0C0-13E4-43A5-BF3F-B30898E9E2C6}" dt="2020-10-30T16:41:18.070" v="2438" actId="12"/>
          <ac:spMkLst>
            <pc:docMk/>
            <pc:sldMk cId="3405412379" sldId="272"/>
            <ac:spMk id="3" creationId="{F0D9A324-CF83-4E33-87D8-1F687B8A56E6}"/>
          </ac:spMkLst>
        </pc:spChg>
      </pc:sldChg>
      <pc:sldChg chg="modSp new mod">
        <pc:chgData name="Steve Shellhammer" userId="0e71f22d-ee3e-49c0-82ff-dbc290af8082" providerId="ADAL" clId="{1FA6D0C0-13E4-43A5-BF3F-B30898E9E2C6}" dt="2020-10-30T19:53:47.881" v="7132" actId="20577"/>
        <pc:sldMkLst>
          <pc:docMk/>
          <pc:sldMk cId="1152216972" sldId="273"/>
        </pc:sldMkLst>
        <pc:spChg chg="mod">
          <ac:chgData name="Steve Shellhammer" userId="0e71f22d-ee3e-49c0-82ff-dbc290af8082" providerId="ADAL" clId="{1FA6D0C0-13E4-43A5-BF3F-B30898E9E2C6}" dt="2020-10-30T16:39:23.246" v="2418" actId="404"/>
          <ac:spMkLst>
            <pc:docMk/>
            <pc:sldMk cId="1152216972" sldId="273"/>
            <ac:spMk id="2" creationId="{5A1358AD-D21C-41F4-AE8F-EC9E7A7C58C1}"/>
          </ac:spMkLst>
        </pc:spChg>
        <pc:spChg chg="mod">
          <ac:chgData name="Steve Shellhammer" userId="0e71f22d-ee3e-49c0-82ff-dbc290af8082" providerId="ADAL" clId="{1FA6D0C0-13E4-43A5-BF3F-B30898E9E2C6}" dt="2020-10-30T19:53:47.881" v="7132" actId="20577"/>
          <ac:spMkLst>
            <pc:docMk/>
            <pc:sldMk cId="1152216972" sldId="273"/>
            <ac:spMk id="3" creationId="{A2781D9A-E464-4BA2-8722-A5B46B23C7CB}"/>
          </ac:spMkLst>
        </pc:spChg>
      </pc:sldChg>
      <pc:sldChg chg="modSp new mod">
        <pc:chgData name="Steve Shellhammer" userId="0e71f22d-ee3e-49c0-82ff-dbc290af8082" providerId="ADAL" clId="{1FA6D0C0-13E4-43A5-BF3F-B30898E9E2C6}" dt="2020-10-30T19:45:52.429" v="6948" actId="20577"/>
        <pc:sldMkLst>
          <pc:docMk/>
          <pc:sldMk cId="3961441872" sldId="274"/>
        </pc:sldMkLst>
        <pc:spChg chg="mod">
          <ac:chgData name="Steve Shellhammer" userId="0e71f22d-ee3e-49c0-82ff-dbc290af8082" providerId="ADAL" clId="{1FA6D0C0-13E4-43A5-BF3F-B30898E9E2C6}" dt="2020-10-30T16:45:51.422" v="2894" actId="14100"/>
          <ac:spMkLst>
            <pc:docMk/>
            <pc:sldMk cId="3961441872" sldId="274"/>
            <ac:spMk id="2" creationId="{97564F06-2BB2-4507-B6A9-F92E6F4BF0D9}"/>
          </ac:spMkLst>
        </pc:spChg>
        <pc:spChg chg="mod">
          <ac:chgData name="Steve Shellhammer" userId="0e71f22d-ee3e-49c0-82ff-dbc290af8082" providerId="ADAL" clId="{1FA6D0C0-13E4-43A5-BF3F-B30898E9E2C6}" dt="2020-10-30T19:45:52.429" v="6948" actId="20577"/>
          <ac:spMkLst>
            <pc:docMk/>
            <pc:sldMk cId="3961441872" sldId="274"/>
            <ac:spMk id="3" creationId="{8816B18C-3056-4808-9C7A-3B90A0F8A2F4}"/>
          </ac:spMkLst>
        </pc:spChg>
      </pc:sldChg>
      <pc:sldChg chg="modSp new mod">
        <pc:chgData name="Steve Shellhammer" userId="0e71f22d-ee3e-49c0-82ff-dbc290af8082" providerId="ADAL" clId="{1FA6D0C0-13E4-43A5-BF3F-B30898E9E2C6}" dt="2020-10-30T19:52:46.284" v="7066" actId="20577"/>
        <pc:sldMkLst>
          <pc:docMk/>
          <pc:sldMk cId="2364953142" sldId="275"/>
        </pc:sldMkLst>
        <pc:spChg chg="mod">
          <ac:chgData name="Steve Shellhammer" userId="0e71f22d-ee3e-49c0-82ff-dbc290af8082" providerId="ADAL" clId="{1FA6D0C0-13E4-43A5-BF3F-B30898E9E2C6}" dt="2020-10-30T19:23:03.607" v="4809" actId="14100"/>
          <ac:spMkLst>
            <pc:docMk/>
            <pc:sldMk cId="2364953142" sldId="275"/>
            <ac:spMk id="2" creationId="{C87CAFD7-DA9F-4E92-AF76-DF0E7700B142}"/>
          </ac:spMkLst>
        </pc:spChg>
        <pc:spChg chg="mod">
          <ac:chgData name="Steve Shellhammer" userId="0e71f22d-ee3e-49c0-82ff-dbc290af8082" providerId="ADAL" clId="{1FA6D0C0-13E4-43A5-BF3F-B30898E9E2C6}" dt="2020-10-30T19:52:46.284" v="7066" actId="20577"/>
          <ac:spMkLst>
            <pc:docMk/>
            <pc:sldMk cId="2364953142" sldId="275"/>
            <ac:spMk id="3" creationId="{4035FE75-1DF9-4956-B84C-C87774FDCDEC}"/>
          </ac:spMkLst>
        </pc:spChg>
      </pc:sldChg>
      <pc:sldChg chg="modSp new mod">
        <pc:chgData name="Steve Shellhammer" userId="0e71f22d-ee3e-49c0-82ff-dbc290af8082" providerId="ADAL" clId="{1FA6D0C0-13E4-43A5-BF3F-B30898E9E2C6}" dt="2020-10-30T19:31:07.181" v="5814" actId="20577"/>
        <pc:sldMkLst>
          <pc:docMk/>
          <pc:sldMk cId="2486563422" sldId="276"/>
        </pc:sldMkLst>
        <pc:spChg chg="mod">
          <ac:chgData name="Steve Shellhammer" userId="0e71f22d-ee3e-49c0-82ff-dbc290af8082" providerId="ADAL" clId="{1FA6D0C0-13E4-43A5-BF3F-B30898E9E2C6}" dt="2020-10-30T19:28:26.913" v="5381" actId="20577"/>
          <ac:spMkLst>
            <pc:docMk/>
            <pc:sldMk cId="2486563422" sldId="276"/>
            <ac:spMk id="2" creationId="{43C87DE8-690B-40D7-A6DD-E1A4C018475D}"/>
          </ac:spMkLst>
        </pc:spChg>
        <pc:spChg chg="mod">
          <ac:chgData name="Steve Shellhammer" userId="0e71f22d-ee3e-49c0-82ff-dbc290af8082" providerId="ADAL" clId="{1FA6D0C0-13E4-43A5-BF3F-B30898E9E2C6}" dt="2020-10-30T19:31:07.181" v="5814" actId="20577"/>
          <ac:spMkLst>
            <pc:docMk/>
            <pc:sldMk cId="2486563422" sldId="276"/>
            <ac:spMk id="3" creationId="{599B935B-3D65-4ABE-B79C-AB2C32193C85}"/>
          </ac:spMkLst>
        </pc:spChg>
      </pc:sldChg>
      <pc:sldChg chg="modSp new mod">
        <pc:chgData name="Steve Shellhammer" userId="0e71f22d-ee3e-49c0-82ff-dbc290af8082" providerId="ADAL" clId="{1FA6D0C0-13E4-43A5-BF3F-B30898E9E2C6}" dt="2020-10-30T19:39:59.856" v="6852" actId="20577"/>
        <pc:sldMkLst>
          <pc:docMk/>
          <pc:sldMk cId="711975241" sldId="277"/>
        </pc:sldMkLst>
        <pc:spChg chg="mod">
          <ac:chgData name="Steve Shellhammer" userId="0e71f22d-ee3e-49c0-82ff-dbc290af8082" providerId="ADAL" clId="{1FA6D0C0-13E4-43A5-BF3F-B30898E9E2C6}" dt="2020-10-30T19:32:01.736" v="5868" actId="20577"/>
          <ac:spMkLst>
            <pc:docMk/>
            <pc:sldMk cId="711975241" sldId="277"/>
            <ac:spMk id="2" creationId="{CA419E5A-26B1-4CE9-A29C-BE487C865C44}"/>
          </ac:spMkLst>
        </pc:spChg>
        <pc:spChg chg="mod">
          <ac:chgData name="Steve Shellhammer" userId="0e71f22d-ee3e-49c0-82ff-dbc290af8082" providerId="ADAL" clId="{1FA6D0C0-13E4-43A5-BF3F-B30898E9E2C6}" dt="2020-10-30T19:39:59.856" v="6852" actId="20577"/>
          <ac:spMkLst>
            <pc:docMk/>
            <pc:sldMk cId="711975241" sldId="277"/>
            <ac:spMk id="3" creationId="{B8F1C681-74D4-4C70-9E88-826668B41097}"/>
          </ac:spMkLst>
        </pc:spChg>
      </pc:sldChg>
    </pc:docChg>
  </pc:docChgLst>
  <pc:docChgLst>
    <pc:chgData name="Steve Shellhammer" userId="0e71f22d-ee3e-49c0-82ff-dbc290af8082" providerId="ADAL" clId="{73B55CBA-F838-4067-BDD1-D1E5F4BC891B}"/>
    <pc:docChg chg="undo custSel addSld delSld modSld sldOrd">
      <pc:chgData name="Steve Shellhammer" userId="0e71f22d-ee3e-49c0-82ff-dbc290af8082" providerId="ADAL" clId="{73B55CBA-F838-4067-BDD1-D1E5F4BC891B}" dt="2020-11-18T17:52:11.887" v="1275" actId="20577"/>
      <pc:docMkLst>
        <pc:docMk/>
      </pc:docMkLst>
      <pc:sldChg chg="modSp mod">
        <pc:chgData name="Steve Shellhammer" userId="0e71f22d-ee3e-49c0-82ff-dbc290af8082" providerId="ADAL" clId="{73B55CBA-F838-4067-BDD1-D1E5F4BC891B}" dt="2020-11-18T17:20:58.987" v="1155" actId="20577"/>
        <pc:sldMkLst>
          <pc:docMk/>
          <pc:sldMk cId="0" sldId="256"/>
        </pc:sldMkLst>
        <pc:spChg chg="mod">
          <ac:chgData name="Steve Shellhammer" userId="0e71f22d-ee3e-49c0-82ff-dbc290af8082" providerId="ADAL" clId="{73B55CBA-F838-4067-BDD1-D1E5F4BC891B}" dt="2020-11-18T17:20:58.987" v="1155" actId="20577"/>
          <ac:spMkLst>
            <pc:docMk/>
            <pc:sldMk cId="0" sldId="256"/>
            <ac:spMk id="3073" creationId="{00000000-0000-0000-0000-000000000000}"/>
          </ac:spMkLst>
        </pc:spChg>
        <pc:spChg chg="mod">
          <ac:chgData name="Steve Shellhammer" userId="0e71f22d-ee3e-49c0-82ff-dbc290af8082" providerId="ADAL" clId="{73B55CBA-F838-4067-BDD1-D1E5F4BC891B}" dt="2020-11-18T16:16:49.522" v="7" actId="20577"/>
          <ac:spMkLst>
            <pc:docMk/>
            <pc:sldMk cId="0" sldId="256"/>
            <ac:spMk id="3074" creationId="{00000000-0000-0000-0000-000000000000}"/>
          </ac:spMkLst>
        </pc:spChg>
        <pc:graphicFrameChg chg="mod modGraphic">
          <ac:chgData name="Steve Shellhammer" userId="0e71f22d-ee3e-49c0-82ff-dbc290af8082" providerId="ADAL" clId="{73B55CBA-F838-4067-BDD1-D1E5F4BC891B}" dt="2020-11-18T16:17:29.108" v="11" actId="20577"/>
          <ac:graphicFrameMkLst>
            <pc:docMk/>
            <pc:sldMk cId="0" sldId="256"/>
            <ac:graphicFrameMk id="10" creationId="{56BFF8FC-15E6-4208-9DB8-296FB6B5AC3E}"/>
          </ac:graphicFrameMkLst>
        </pc:graphicFrameChg>
      </pc:sldChg>
      <pc:sldChg chg="modSp mod">
        <pc:chgData name="Steve Shellhammer" userId="0e71f22d-ee3e-49c0-82ff-dbc290af8082" providerId="ADAL" clId="{73B55CBA-F838-4067-BDD1-D1E5F4BC891B}" dt="2020-11-18T16:34:46.919" v="359" actId="1038"/>
        <pc:sldMkLst>
          <pc:docMk/>
          <pc:sldMk cId="44039789" sldId="278"/>
        </pc:sldMkLst>
        <pc:spChg chg="mod">
          <ac:chgData name="Steve Shellhammer" userId="0e71f22d-ee3e-49c0-82ff-dbc290af8082" providerId="ADAL" clId="{73B55CBA-F838-4067-BDD1-D1E5F4BC891B}" dt="2020-11-18T16:18:39.949" v="32" actId="20577"/>
          <ac:spMkLst>
            <pc:docMk/>
            <pc:sldMk cId="44039789" sldId="278"/>
            <ac:spMk id="2" creationId="{F7BA6DA0-94BF-441E-9C38-F9C39E55EFDD}"/>
          </ac:spMkLst>
        </pc:spChg>
        <pc:spChg chg="mod">
          <ac:chgData name="Steve Shellhammer" userId="0e71f22d-ee3e-49c0-82ff-dbc290af8082" providerId="ADAL" clId="{73B55CBA-F838-4067-BDD1-D1E5F4BC891B}" dt="2020-11-18T16:34:46.919" v="359" actId="1038"/>
          <ac:spMkLst>
            <pc:docMk/>
            <pc:sldMk cId="44039789" sldId="278"/>
            <ac:spMk id="3" creationId="{A0C3094D-9303-41FE-98F2-B5C15A01A9E1}"/>
          </ac:spMkLst>
        </pc:spChg>
      </pc:sldChg>
      <pc:sldChg chg="modSp mod">
        <pc:chgData name="Steve Shellhammer" userId="0e71f22d-ee3e-49c0-82ff-dbc290af8082" providerId="ADAL" clId="{73B55CBA-F838-4067-BDD1-D1E5F4BC891B}" dt="2020-11-18T17:21:41.739" v="1159" actId="20577"/>
        <pc:sldMkLst>
          <pc:docMk/>
          <pc:sldMk cId="333196312" sldId="279"/>
        </pc:sldMkLst>
        <pc:spChg chg="mod">
          <ac:chgData name="Steve Shellhammer" userId="0e71f22d-ee3e-49c0-82ff-dbc290af8082" providerId="ADAL" clId="{73B55CBA-F838-4067-BDD1-D1E5F4BC891B}" dt="2020-11-18T16:19:50.574" v="98" actId="20577"/>
          <ac:spMkLst>
            <pc:docMk/>
            <pc:sldMk cId="333196312" sldId="279"/>
            <ac:spMk id="2" creationId="{71E67C81-D208-443D-8793-1076AC7B2585}"/>
          </ac:spMkLst>
        </pc:spChg>
        <pc:spChg chg="mod">
          <ac:chgData name="Steve Shellhammer" userId="0e71f22d-ee3e-49c0-82ff-dbc290af8082" providerId="ADAL" clId="{73B55CBA-F838-4067-BDD1-D1E5F4BC891B}" dt="2020-11-18T17:21:41.739" v="1159" actId="20577"/>
          <ac:spMkLst>
            <pc:docMk/>
            <pc:sldMk cId="333196312" sldId="279"/>
            <ac:spMk id="3" creationId="{A7C74EA9-9AFD-4B0D-B25F-62579CD21382}"/>
          </ac:spMkLst>
        </pc:spChg>
      </pc:sldChg>
      <pc:sldChg chg="modSp mod">
        <pc:chgData name="Steve Shellhammer" userId="0e71f22d-ee3e-49c0-82ff-dbc290af8082" providerId="ADAL" clId="{73B55CBA-F838-4067-BDD1-D1E5F4BC891B}" dt="2020-11-18T17:27:02.195" v="1198" actId="14100"/>
        <pc:sldMkLst>
          <pc:docMk/>
          <pc:sldMk cId="2143031854" sldId="280"/>
        </pc:sldMkLst>
        <pc:spChg chg="mod">
          <ac:chgData name="Steve Shellhammer" userId="0e71f22d-ee3e-49c0-82ff-dbc290af8082" providerId="ADAL" clId="{73B55CBA-F838-4067-BDD1-D1E5F4BC891B}" dt="2020-11-18T17:27:02.195" v="1198" actId="14100"/>
          <ac:spMkLst>
            <pc:docMk/>
            <pc:sldMk cId="2143031854" sldId="280"/>
            <ac:spMk id="2" creationId="{BC2D3F94-C907-4F90-BE63-5A6D4A2DD87D}"/>
          </ac:spMkLst>
        </pc:spChg>
        <pc:spChg chg="mod">
          <ac:chgData name="Steve Shellhammer" userId="0e71f22d-ee3e-49c0-82ff-dbc290af8082" providerId="ADAL" clId="{73B55CBA-F838-4067-BDD1-D1E5F4BC891B}" dt="2020-11-18T17:26:56.902" v="1197" actId="1036"/>
          <ac:spMkLst>
            <pc:docMk/>
            <pc:sldMk cId="2143031854" sldId="280"/>
            <ac:spMk id="3" creationId="{03919455-680B-4622-8FDE-C514B9DEC996}"/>
          </ac:spMkLst>
        </pc:spChg>
      </pc:sldChg>
      <pc:sldChg chg="modSp mod ord">
        <pc:chgData name="Steve Shellhammer" userId="0e71f22d-ee3e-49c0-82ff-dbc290af8082" providerId="ADAL" clId="{73B55CBA-F838-4067-BDD1-D1E5F4BC891B}" dt="2020-11-18T17:52:11.887" v="1275" actId="20577"/>
        <pc:sldMkLst>
          <pc:docMk/>
          <pc:sldMk cId="2119200518" sldId="281"/>
        </pc:sldMkLst>
        <pc:spChg chg="mod">
          <ac:chgData name="Steve Shellhammer" userId="0e71f22d-ee3e-49c0-82ff-dbc290af8082" providerId="ADAL" clId="{73B55CBA-F838-4067-BDD1-D1E5F4BC891B}" dt="2020-11-18T16:39:11.137" v="545" actId="14100"/>
          <ac:spMkLst>
            <pc:docMk/>
            <pc:sldMk cId="2119200518" sldId="281"/>
            <ac:spMk id="2" creationId="{30CFC6D9-5680-4300-8C11-205E9B45927A}"/>
          </ac:spMkLst>
        </pc:spChg>
        <pc:spChg chg="mod">
          <ac:chgData name="Steve Shellhammer" userId="0e71f22d-ee3e-49c0-82ff-dbc290af8082" providerId="ADAL" clId="{73B55CBA-F838-4067-BDD1-D1E5F4BC891B}" dt="2020-11-18T17:52:11.887" v="1275" actId="20577"/>
          <ac:spMkLst>
            <pc:docMk/>
            <pc:sldMk cId="2119200518" sldId="281"/>
            <ac:spMk id="3" creationId="{C346A193-325F-43DA-AEEE-E0A59F48A63A}"/>
          </ac:spMkLst>
        </pc:spChg>
      </pc:sldChg>
      <pc:sldChg chg="ord">
        <pc:chgData name="Steve Shellhammer" userId="0e71f22d-ee3e-49c0-82ff-dbc290af8082" providerId="ADAL" clId="{73B55CBA-F838-4067-BDD1-D1E5F4BC891B}" dt="2020-11-18T16:23:50.251" v="352"/>
        <pc:sldMkLst>
          <pc:docMk/>
          <pc:sldMk cId="1049906641" sldId="282"/>
        </pc:sldMkLst>
      </pc:sldChg>
      <pc:sldChg chg="modSp mod">
        <pc:chgData name="Steve Shellhammer" userId="0e71f22d-ee3e-49c0-82ff-dbc290af8082" providerId="ADAL" clId="{73B55CBA-F838-4067-BDD1-D1E5F4BC891B}" dt="2020-11-18T17:28:48.738" v="1212" actId="1037"/>
        <pc:sldMkLst>
          <pc:docMk/>
          <pc:sldMk cId="1649533847" sldId="283"/>
        </pc:sldMkLst>
        <pc:spChg chg="mod">
          <ac:chgData name="Steve Shellhammer" userId="0e71f22d-ee3e-49c0-82ff-dbc290af8082" providerId="ADAL" clId="{73B55CBA-F838-4067-BDD1-D1E5F4BC891B}" dt="2020-11-18T17:28:48.738" v="1212" actId="1037"/>
          <ac:spMkLst>
            <pc:docMk/>
            <pc:sldMk cId="1649533847" sldId="283"/>
            <ac:spMk id="3" creationId="{206537A4-58F5-4662-8D70-7AEDE893A130}"/>
          </ac:spMkLst>
        </pc:spChg>
      </pc:sldChg>
      <pc:sldChg chg="modSp new del mod">
        <pc:chgData name="Steve Shellhammer" userId="0e71f22d-ee3e-49c0-82ff-dbc290af8082" providerId="ADAL" clId="{73B55CBA-F838-4067-BDD1-D1E5F4BC891B}" dt="2020-11-18T16:41:41.796" v="549" actId="47"/>
        <pc:sldMkLst>
          <pc:docMk/>
          <pc:sldMk cId="606119583" sldId="284"/>
        </pc:sldMkLst>
        <pc:spChg chg="mod">
          <ac:chgData name="Steve Shellhammer" userId="0e71f22d-ee3e-49c0-82ff-dbc290af8082" providerId="ADAL" clId="{73B55CBA-F838-4067-BDD1-D1E5F4BC891B}" dt="2020-11-18T16:38:26.955" v="544" actId="20577"/>
          <ac:spMkLst>
            <pc:docMk/>
            <pc:sldMk cId="606119583" sldId="284"/>
            <ac:spMk id="2" creationId="{27BBB761-490C-49F4-AEC7-DBE485F60FE6}"/>
          </ac:spMkLst>
        </pc:spChg>
      </pc:sldChg>
      <pc:sldChg chg="modSp new mod">
        <pc:chgData name="Steve Shellhammer" userId="0e71f22d-ee3e-49c0-82ff-dbc290af8082" providerId="ADAL" clId="{73B55CBA-F838-4067-BDD1-D1E5F4BC891B}" dt="2020-11-18T17:29:19.890" v="1220" actId="20577"/>
        <pc:sldMkLst>
          <pc:docMk/>
          <pc:sldMk cId="2750045881" sldId="284"/>
        </pc:sldMkLst>
        <pc:spChg chg="mod">
          <ac:chgData name="Steve Shellhammer" userId="0e71f22d-ee3e-49c0-82ff-dbc290af8082" providerId="ADAL" clId="{73B55CBA-F838-4067-BDD1-D1E5F4BC891B}" dt="2020-11-18T16:50:00.951" v="799" actId="20577"/>
          <ac:spMkLst>
            <pc:docMk/>
            <pc:sldMk cId="2750045881" sldId="284"/>
            <ac:spMk id="2" creationId="{EF07BA91-1CEB-42F9-B7F0-C8F73DAB5E5E}"/>
          </ac:spMkLst>
        </pc:spChg>
        <pc:spChg chg="mod">
          <ac:chgData name="Steve Shellhammer" userId="0e71f22d-ee3e-49c0-82ff-dbc290af8082" providerId="ADAL" clId="{73B55CBA-F838-4067-BDD1-D1E5F4BC891B}" dt="2020-11-18T17:29:19.890" v="1220" actId="20577"/>
          <ac:spMkLst>
            <pc:docMk/>
            <pc:sldMk cId="2750045881" sldId="284"/>
            <ac:spMk id="3" creationId="{01B0BD63-E044-4518-BA3E-27B55A429EBE}"/>
          </ac:spMkLst>
        </pc:spChg>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2EE7100A-4CE6-4451-BC5C-8C838D35895B}"/>
    <pc:docChg chg="undo redo custSel addSld delSld modSld">
      <pc:chgData name="Steve Shellhammer" userId="0e71f22d-ee3e-49c0-82ff-dbc290af8082" providerId="ADAL" clId="{2EE7100A-4CE6-4451-BC5C-8C838D35895B}" dt="2020-11-23T17:31:52.894" v="10348" actId="1076"/>
      <pc:docMkLst>
        <pc:docMk/>
      </pc:docMkLst>
      <pc:sldChg chg="modSp mod">
        <pc:chgData name="Steve Shellhammer" userId="0e71f22d-ee3e-49c0-82ff-dbc290af8082" providerId="ADAL" clId="{2EE7100A-4CE6-4451-BC5C-8C838D35895B}" dt="2020-11-23T16:52:15.796" v="9707" actId="20577"/>
        <pc:sldMkLst>
          <pc:docMk/>
          <pc:sldMk cId="0" sldId="256"/>
        </pc:sldMkLst>
        <pc:spChg chg="mod">
          <ac:chgData name="Steve Shellhammer" userId="0e71f22d-ee3e-49c0-82ff-dbc290af8082" providerId="ADAL" clId="{2EE7100A-4CE6-4451-BC5C-8C838D35895B}" dt="2020-11-19T22:06:47.174" v="24" actId="20577"/>
          <ac:spMkLst>
            <pc:docMk/>
            <pc:sldMk cId="0" sldId="256"/>
            <ac:spMk id="3073" creationId="{00000000-0000-0000-0000-000000000000}"/>
          </ac:spMkLst>
        </pc:spChg>
        <pc:spChg chg="mod">
          <ac:chgData name="Steve Shellhammer" userId="0e71f22d-ee3e-49c0-82ff-dbc290af8082" providerId="ADAL" clId="{2EE7100A-4CE6-4451-BC5C-8C838D35895B}" dt="2020-11-23T16:52:15.796" v="9707" actId="20577"/>
          <ac:spMkLst>
            <pc:docMk/>
            <pc:sldMk cId="0" sldId="256"/>
            <ac:spMk id="3074" creationId="{00000000-0000-0000-0000-000000000000}"/>
          </ac:spMkLst>
        </pc:spChg>
      </pc:sldChg>
      <pc:sldChg chg="del">
        <pc:chgData name="Steve Shellhammer" userId="0e71f22d-ee3e-49c0-82ff-dbc290af8082" providerId="ADAL" clId="{2EE7100A-4CE6-4451-BC5C-8C838D35895B}" dt="2020-11-19T22:14:26.682" v="117" actId="47"/>
        <pc:sldMkLst>
          <pc:docMk/>
          <pc:sldMk cId="44039789" sldId="278"/>
        </pc:sldMkLst>
      </pc:sldChg>
      <pc:sldChg chg="del">
        <pc:chgData name="Steve Shellhammer" userId="0e71f22d-ee3e-49c0-82ff-dbc290af8082" providerId="ADAL" clId="{2EE7100A-4CE6-4451-BC5C-8C838D35895B}" dt="2020-11-19T22:14:26.682" v="117" actId="47"/>
        <pc:sldMkLst>
          <pc:docMk/>
          <pc:sldMk cId="333196312" sldId="279"/>
        </pc:sldMkLst>
      </pc:sldChg>
      <pc:sldChg chg="del">
        <pc:chgData name="Steve Shellhammer" userId="0e71f22d-ee3e-49c0-82ff-dbc290af8082" providerId="ADAL" clId="{2EE7100A-4CE6-4451-BC5C-8C838D35895B}" dt="2020-11-19T22:14:26.682" v="117" actId="47"/>
        <pc:sldMkLst>
          <pc:docMk/>
          <pc:sldMk cId="2143031854" sldId="280"/>
        </pc:sldMkLst>
      </pc:sldChg>
      <pc:sldChg chg="del">
        <pc:chgData name="Steve Shellhammer" userId="0e71f22d-ee3e-49c0-82ff-dbc290af8082" providerId="ADAL" clId="{2EE7100A-4CE6-4451-BC5C-8C838D35895B}" dt="2020-11-19T22:14:26.682" v="117" actId="47"/>
        <pc:sldMkLst>
          <pc:docMk/>
          <pc:sldMk cId="2119200518" sldId="281"/>
        </pc:sldMkLst>
      </pc:sldChg>
      <pc:sldChg chg="del">
        <pc:chgData name="Steve Shellhammer" userId="0e71f22d-ee3e-49c0-82ff-dbc290af8082" providerId="ADAL" clId="{2EE7100A-4CE6-4451-BC5C-8C838D35895B}" dt="2020-11-19T22:14:26.682" v="117" actId="47"/>
        <pc:sldMkLst>
          <pc:docMk/>
          <pc:sldMk cId="1049906641" sldId="282"/>
        </pc:sldMkLst>
      </pc:sldChg>
      <pc:sldChg chg="del">
        <pc:chgData name="Steve Shellhammer" userId="0e71f22d-ee3e-49c0-82ff-dbc290af8082" providerId="ADAL" clId="{2EE7100A-4CE6-4451-BC5C-8C838D35895B}" dt="2020-11-19T22:14:26.682" v="117" actId="47"/>
        <pc:sldMkLst>
          <pc:docMk/>
          <pc:sldMk cId="1649533847" sldId="283"/>
        </pc:sldMkLst>
      </pc:sldChg>
      <pc:sldChg chg="del">
        <pc:chgData name="Steve Shellhammer" userId="0e71f22d-ee3e-49c0-82ff-dbc290af8082" providerId="ADAL" clId="{2EE7100A-4CE6-4451-BC5C-8C838D35895B}" dt="2020-11-19T22:14:26.682" v="117" actId="47"/>
        <pc:sldMkLst>
          <pc:docMk/>
          <pc:sldMk cId="2750045881" sldId="284"/>
        </pc:sldMkLst>
      </pc:sldChg>
      <pc:sldChg chg="modSp new mod">
        <pc:chgData name="Steve Shellhammer" userId="0e71f22d-ee3e-49c0-82ff-dbc290af8082" providerId="ADAL" clId="{2EE7100A-4CE6-4451-BC5C-8C838D35895B}" dt="2020-11-20T21:56:42.202" v="9115" actId="20577"/>
        <pc:sldMkLst>
          <pc:docMk/>
          <pc:sldMk cId="4203516816" sldId="285"/>
        </pc:sldMkLst>
        <pc:spChg chg="mod">
          <ac:chgData name="Steve Shellhammer" userId="0e71f22d-ee3e-49c0-82ff-dbc290af8082" providerId="ADAL" clId="{2EE7100A-4CE6-4451-BC5C-8C838D35895B}" dt="2020-11-19T22:07:17.342" v="51" actId="14100"/>
          <ac:spMkLst>
            <pc:docMk/>
            <pc:sldMk cId="4203516816" sldId="285"/>
            <ac:spMk id="2" creationId="{D1970312-1B1E-4FC6-B3BF-450166E60A79}"/>
          </ac:spMkLst>
        </pc:spChg>
        <pc:spChg chg="mod">
          <ac:chgData name="Steve Shellhammer" userId="0e71f22d-ee3e-49c0-82ff-dbc290af8082" providerId="ADAL" clId="{2EE7100A-4CE6-4451-BC5C-8C838D35895B}" dt="2020-11-20T21:56:42.202" v="9115" actId="20577"/>
          <ac:spMkLst>
            <pc:docMk/>
            <pc:sldMk cId="4203516816" sldId="285"/>
            <ac:spMk id="3" creationId="{E4B16332-62EE-4FFB-BA38-616DB129F3D9}"/>
          </ac:spMkLst>
        </pc:spChg>
      </pc:sldChg>
      <pc:sldChg chg="modSp new mod">
        <pc:chgData name="Steve Shellhammer" userId="0e71f22d-ee3e-49c0-82ff-dbc290af8082" providerId="ADAL" clId="{2EE7100A-4CE6-4451-BC5C-8C838D35895B}" dt="2020-11-20T22:03:21.392" v="9419" actId="20577"/>
        <pc:sldMkLst>
          <pc:docMk/>
          <pc:sldMk cId="3292809088" sldId="286"/>
        </pc:sldMkLst>
        <pc:spChg chg="mod">
          <ac:chgData name="Steve Shellhammer" userId="0e71f22d-ee3e-49c0-82ff-dbc290af8082" providerId="ADAL" clId="{2EE7100A-4CE6-4451-BC5C-8C838D35895B}" dt="2020-11-20T20:28:39.684" v="4512" actId="14100"/>
          <ac:spMkLst>
            <pc:docMk/>
            <pc:sldMk cId="3292809088" sldId="286"/>
            <ac:spMk id="2" creationId="{A11990CB-DE29-4A56-8B1E-C3137BFBF1A5}"/>
          </ac:spMkLst>
        </pc:spChg>
        <pc:spChg chg="mod">
          <ac:chgData name="Steve Shellhammer" userId="0e71f22d-ee3e-49c0-82ff-dbc290af8082" providerId="ADAL" clId="{2EE7100A-4CE6-4451-BC5C-8C838D35895B}" dt="2020-11-20T22:03:21.392" v="9419" actId="20577"/>
          <ac:spMkLst>
            <pc:docMk/>
            <pc:sldMk cId="3292809088" sldId="286"/>
            <ac:spMk id="3" creationId="{4AC0A72C-2685-47F5-8572-5F377F732AD3}"/>
          </ac:spMkLst>
        </pc:spChg>
        <pc:picChg chg="mod">
          <ac:chgData name="Steve Shellhammer" userId="0e71f22d-ee3e-49c0-82ff-dbc290af8082" providerId="ADAL" clId="{2EE7100A-4CE6-4451-BC5C-8C838D35895B}" dt="2020-11-19T22:14:08.262" v="115" actId="1076"/>
          <ac:picMkLst>
            <pc:docMk/>
            <pc:sldMk cId="3292809088" sldId="286"/>
            <ac:picMk id="7" creationId="{9D09BD7A-26E6-4FDA-B08D-CF8607376126}"/>
          </ac:picMkLst>
        </pc:picChg>
      </pc:sldChg>
      <pc:sldChg chg="modSp new mod">
        <pc:chgData name="Steve Shellhammer" userId="0e71f22d-ee3e-49c0-82ff-dbc290af8082" providerId="ADAL" clId="{2EE7100A-4CE6-4451-BC5C-8C838D35895B}" dt="2020-11-23T16:57:51.824" v="10001" actId="20577"/>
        <pc:sldMkLst>
          <pc:docMk/>
          <pc:sldMk cId="1747785114" sldId="287"/>
        </pc:sldMkLst>
        <pc:spChg chg="mod">
          <ac:chgData name="Steve Shellhammer" userId="0e71f22d-ee3e-49c0-82ff-dbc290af8082" providerId="ADAL" clId="{2EE7100A-4CE6-4451-BC5C-8C838D35895B}" dt="2020-11-20T20:43:50.800" v="6006" actId="14100"/>
          <ac:spMkLst>
            <pc:docMk/>
            <pc:sldMk cId="1747785114" sldId="287"/>
            <ac:spMk id="2" creationId="{F3B4CA69-13AD-46F3-A980-E13A86F0F5F9}"/>
          </ac:spMkLst>
        </pc:spChg>
        <pc:spChg chg="mod">
          <ac:chgData name="Steve Shellhammer" userId="0e71f22d-ee3e-49c0-82ff-dbc290af8082" providerId="ADAL" clId="{2EE7100A-4CE6-4451-BC5C-8C838D35895B}" dt="2020-11-23T16:57:51.824" v="10001" actId="20577"/>
          <ac:spMkLst>
            <pc:docMk/>
            <pc:sldMk cId="1747785114" sldId="287"/>
            <ac:spMk id="3" creationId="{05A24134-7C18-4D18-90FA-B27C095764FA}"/>
          </ac:spMkLst>
        </pc:spChg>
      </pc:sldChg>
      <pc:sldChg chg="modSp new del mod">
        <pc:chgData name="Steve Shellhammer" userId="0e71f22d-ee3e-49c0-82ff-dbc290af8082" providerId="ADAL" clId="{2EE7100A-4CE6-4451-BC5C-8C838D35895B}" dt="2020-11-20T21:38:45.173" v="7287" actId="47"/>
        <pc:sldMkLst>
          <pc:docMk/>
          <pc:sldMk cId="492069424" sldId="288"/>
        </pc:sldMkLst>
        <pc:spChg chg="mod">
          <ac:chgData name="Steve Shellhammer" userId="0e71f22d-ee3e-49c0-82ff-dbc290af8082" providerId="ADAL" clId="{2EE7100A-4CE6-4451-BC5C-8C838D35895B}" dt="2020-11-20T20:51:09.716" v="6544" actId="14100"/>
          <ac:spMkLst>
            <pc:docMk/>
            <pc:sldMk cId="492069424" sldId="288"/>
            <ac:spMk id="2" creationId="{406C0FBB-0400-449F-A56F-74057B6EE539}"/>
          </ac:spMkLst>
        </pc:spChg>
        <pc:spChg chg="mod">
          <ac:chgData name="Steve Shellhammer" userId="0e71f22d-ee3e-49c0-82ff-dbc290af8082" providerId="ADAL" clId="{2EE7100A-4CE6-4451-BC5C-8C838D35895B}" dt="2020-11-20T20:51:19.291" v="6545" actId="1076"/>
          <ac:spMkLst>
            <pc:docMk/>
            <pc:sldMk cId="492069424" sldId="288"/>
            <ac:spMk id="3" creationId="{FC978A7A-681C-4E94-9ABF-BF97FFC44028}"/>
          </ac:spMkLst>
        </pc:spChg>
      </pc:sldChg>
      <pc:sldChg chg="addSp modSp new mod">
        <pc:chgData name="Steve Shellhammer" userId="0e71f22d-ee3e-49c0-82ff-dbc290af8082" providerId="ADAL" clId="{2EE7100A-4CE6-4451-BC5C-8C838D35895B}" dt="2020-11-20T22:10:35.861" v="9554" actId="1076"/>
        <pc:sldMkLst>
          <pc:docMk/>
          <pc:sldMk cId="2957960818" sldId="289"/>
        </pc:sldMkLst>
        <pc:spChg chg="mod">
          <ac:chgData name="Steve Shellhammer" userId="0e71f22d-ee3e-49c0-82ff-dbc290af8082" providerId="ADAL" clId="{2EE7100A-4CE6-4451-BC5C-8C838D35895B}" dt="2020-11-20T21:45:05.114" v="7832" actId="14100"/>
          <ac:spMkLst>
            <pc:docMk/>
            <pc:sldMk cId="2957960818" sldId="289"/>
            <ac:spMk id="2" creationId="{D68FD344-65A8-4D98-A0BC-0EA5567A4271}"/>
          </ac:spMkLst>
        </pc:spChg>
        <pc:spChg chg="mod">
          <ac:chgData name="Steve Shellhammer" userId="0e71f22d-ee3e-49c0-82ff-dbc290af8082" providerId="ADAL" clId="{2EE7100A-4CE6-4451-BC5C-8C838D35895B}" dt="2020-11-20T22:10:15.987" v="9546" actId="20577"/>
          <ac:spMkLst>
            <pc:docMk/>
            <pc:sldMk cId="2957960818" sldId="289"/>
            <ac:spMk id="3" creationId="{F69E007F-8ED0-4CB6-AD41-3387EFC90382}"/>
          </ac:spMkLst>
        </pc:spChg>
        <pc:spChg chg="add mod">
          <ac:chgData name="Steve Shellhammer" userId="0e71f22d-ee3e-49c0-82ff-dbc290af8082" providerId="ADAL" clId="{2EE7100A-4CE6-4451-BC5C-8C838D35895B}" dt="2020-11-19T22:24:45.064" v="1087" actId="404"/>
          <ac:spMkLst>
            <pc:docMk/>
            <pc:sldMk cId="2957960818" sldId="289"/>
            <ac:spMk id="8" creationId="{78F2E5B9-7992-4694-98F6-4B988E3832CF}"/>
          </ac:spMkLst>
        </pc:spChg>
        <pc:spChg chg="add mod">
          <ac:chgData name="Steve Shellhammer" userId="0e71f22d-ee3e-49c0-82ff-dbc290af8082" providerId="ADAL" clId="{2EE7100A-4CE6-4451-BC5C-8C838D35895B}" dt="2020-11-19T22:24:45.064" v="1087" actId="404"/>
          <ac:spMkLst>
            <pc:docMk/>
            <pc:sldMk cId="2957960818" sldId="289"/>
            <ac:spMk id="9" creationId="{09C1008B-98C2-475E-8BD4-14CB2DCD705E}"/>
          </ac:spMkLst>
        </pc:spChg>
        <pc:spChg chg="add mod">
          <ac:chgData name="Steve Shellhammer" userId="0e71f22d-ee3e-49c0-82ff-dbc290af8082" providerId="ADAL" clId="{2EE7100A-4CE6-4451-BC5C-8C838D35895B}" dt="2020-11-19T22:24:45.064" v="1087" actId="404"/>
          <ac:spMkLst>
            <pc:docMk/>
            <pc:sldMk cId="2957960818" sldId="289"/>
            <ac:spMk id="10" creationId="{12F81CA6-601C-4B05-B6AA-A96790BB1427}"/>
          </ac:spMkLst>
        </pc:spChg>
        <pc:spChg chg="add mod">
          <ac:chgData name="Steve Shellhammer" userId="0e71f22d-ee3e-49c0-82ff-dbc290af8082" providerId="ADAL" clId="{2EE7100A-4CE6-4451-BC5C-8C838D35895B}" dt="2020-11-19T22:24:45.064" v="1087" actId="404"/>
          <ac:spMkLst>
            <pc:docMk/>
            <pc:sldMk cId="2957960818" sldId="289"/>
            <ac:spMk id="11" creationId="{D5928173-909E-4FB5-AF8A-0C8120BF8C48}"/>
          </ac:spMkLst>
        </pc:spChg>
        <pc:spChg chg="add mod">
          <ac:chgData name="Steve Shellhammer" userId="0e71f22d-ee3e-49c0-82ff-dbc290af8082" providerId="ADAL" clId="{2EE7100A-4CE6-4451-BC5C-8C838D35895B}" dt="2020-11-19T22:24:45.064" v="1087" actId="404"/>
          <ac:spMkLst>
            <pc:docMk/>
            <pc:sldMk cId="2957960818" sldId="289"/>
            <ac:spMk id="12" creationId="{363A5515-2DBA-4B3D-A4C6-BF2F15150698}"/>
          </ac:spMkLst>
        </pc:spChg>
        <pc:spChg chg="add mod">
          <ac:chgData name="Steve Shellhammer" userId="0e71f22d-ee3e-49c0-82ff-dbc290af8082" providerId="ADAL" clId="{2EE7100A-4CE6-4451-BC5C-8C838D35895B}" dt="2020-11-19T22:24:45.064" v="1087" actId="404"/>
          <ac:spMkLst>
            <pc:docMk/>
            <pc:sldMk cId="2957960818" sldId="289"/>
            <ac:spMk id="13" creationId="{B5E4704B-3C95-4312-B929-7494431AA07F}"/>
          </ac:spMkLst>
        </pc:spChg>
        <pc:spChg chg="add mod">
          <ac:chgData name="Steve Shellhammer" userId="0e71f22d-ee3e-49c0-82ff-dbc290af8082" providerId="ADAL" clId="{2EE7100A-4CE6-4451-BC5C-8C838D35895B}" dt="2020-11-19T22:24:45.064" v="1087" actId="404"/>
          <ac:spMkLst>
            <pc:docMk/>
            <pc:sldMk cId="2957960818" sldId="289"/>
            <ac:spMk id="14" creationId="{3D035738-0EBC-4801-BFC8-3C80934D28F4}"/>
          </ac:spMkLst>
        </pc:spChg>
        <pc:spChg chg="add mod">
          <ac:chgData name="Steve Shellhammer" userId="0e71f22d-ee3e-49c0-82ff-dbc290af8082" providerId="ADAL" clId="{2EE7100A-4CE6-4451-BC5C-8C838D35895B}" dt="2020-11-19T22:24:45.064" v="1087" actId="404"/>
          <ac:spMkLst>
            <pc:docMk/>
            <pc:sldMk cId="2957960818" sldId="289"/>
            <ac:spMk id="15" creationId="{7DC76D81-324D-4941-9113-B1ACFBA90C38}"/>
          </ac:spMkLst>
        </pc:spChg>
        <pc:spChg chg="add mod">
          <ac:chgData name="Steve Shellhammer" userId="0e71f22d-ee3e-49c0-82ff-dbc290af8082" providerId="ADAL" clId="{2EE7100A-4CE6-4451-BC5C-8C838D35895B}" dt="2020-11-19T22:24:45.064" v="1087" actId="404"/>
          <ac:spMkLst>
            <pc:docMk/>
            <pc:sldMk cId="2957960818" sldId="289"/>
            <ac:spMk id="16" creationId="{09BE962F-F30B-46CB-AB39-19C299EA6B76}"/>
          </ac:spMkLst>
        </pc:spChg>
        <pc:spChg chg="add mod">
          <ac:chgData name="Steve Shellhammer" userId="0e71f22d-ee3e-49c0-82ff-dbc290af8082" providerId="ADAL" clId="{2EE7100A-4CE6-4451-BC5C-8C838D35895B}" dt="2020-11-19T22:24:45.064" v="1087" actId="404"/>
          <ac:spMkLst>
            <pc:docMk/>
            <pc:sldMk cId="2957960818" sldId="289"/>
            <ac:spMk id="17" creationId="{ECB702FD-9C8E-4509-9C11-DCB00B4A9685}"/>
          </ac:spMkLst>
        </pc:spChg>
        <pc:spChg chg="add mod">
          <ac:chgData name="Steve Shellhammer" userId="0e71f22d-ee3e-49c0-82ff-dbc290af8082" providerId="ADAL" clId="{2EE7100A-4CE6-4451-BC5C-8C838D35895B}" dt="2020-11-20T22:10:35.861" v="9554" actId="1076"/>
          <ac:spMkLst>
            <pc:docMk/>
            <pc:sldMk cId="2957960818" sldId="289"/>
            <ac:spMk id="19" creationId="{1D815020-BD4B-49D9-8C61-DAA526CCEDDB}"/>
          </ac:spMkLst>
        </pc:spChg>
        <pc:grpChg chg="add mod">
          <ac:chgData name="Steve Shellhammer" userId="0e71f22d-ee3e-49c0-82ff-dbc290af8082" providerId="ADAL" clId="{2EE7100A-4CE6-4451-BC5C-8C838D35895B}" dt="2020-11-20T22:10:29.004" v="9553" actId="1037"/>
          <ac:grpSpMkLst>
            <pc:docMk/>
            <pc:sldMk cId="2957960818" sldId="289"/>
            <ac:grpSpMk id="18" creationId="{2A53570D-869B-4F95-8FEB-1731A35C7EBD}"/>
          </ac:grpSpMkLst>
        </pc:grpChg>
        <pc:picChg chg="add mod">
          <ac:chgData name="Steve Shellhammer" userId="0e71f22d-ee3e-49c0-82ff-dbc290af8082" providerId="ADAL" clId="{2EE7100A-4CE6-4451-BC5C-8C838D35895B}" dt="2020-11-19T22:24:37.236" v="1085" actId="164"/>
          <ac:picMkLst>
            <pc:docMk/>
            <pc:sldMk cId="2957960818" sldId="289"/>
            <ac:picMk id="7" creationId="{0EBCF3C4-E2F9-43CE-8BF8-416D309A25F8}"/>
          </ac:picMkLst>
        </pc:picChg>
      </pc:sldChg>
      <pc:sldChg chg="addSp modSp new mod">
        <pc:chgData name="Steve Shellhammer" userId="0e71f22d-ee3e-49c0-82ff-dbc290af8082" providerId="ADAL" clId="{2EE7100A-4CE6-4451-BC5C-8C838D35895B}" dt="2020-11-20T21:46:35.998" v="8103" actId="14100"/>
        <pc:sldMkLst>
          <pc:docMk/>
          <pc:sldMk cId="39225173" sldId="290"/>
        </pc:sldMkLst>
        <pc:spChg chg="mod">
          <ac:chgData name="Steve Shellhammer" userId="0e71f22d-ee3e-49c0-82ff-dbc290af8082" providerId="ADAL" clId="{2EE7100A-4CE6-4451-BC5C-8C838D35895B}" dt="2020-11-19T22:30:39.089" v="1423" actId="14100"/>
          <ac:spMkLst>
            <pc:docMk/>
            <pc:sldMk cId="39225173" sldId="290"/>
            <ac:spMk id="2" creationId="{088D2AA8-E638-4489-B32C-24EFAF005167}"/>
          </ac:spMkLst>
        </pc:spChg>
        <pc:spChg chg="mod">
          <ac:chgData name="Steve Shellhammer" userId="0e71f22d-ee3e-49c0-82ff-dbc290af8082" providerId="ADAL" clId="{2EE7100A-4CE6-4451-BC5C-8C838D35895B}" dt="2020-11-19T22:32:02.077" v="1430" actId="1076"/>
          <ac:spMkLst>
            <pc:docMk/>
            <pc:sldMk cId="39225173" sldId="290"/>
            <ac:spMk id="3" creationId="{F2D5A166-06C4-46C3-B255-B5E1BD8FB9F6}"/>
          </ac:spMkLst>
        </pc:spChg>
        <pc:spChg chg="mod">
          <ac:chgData name="Steve Shellhammer" userId="0e71f22d-ee3e-49c0-82ff-dbc290af8082" providerId="ADAL" clId="{2EE7100A-4CE6-4451-BC5C-8C838D35895B}" dt="2020-11-19T22:31:52.587" v="1428" actId="404"/>
          <ac:spMkLst>
            <pc:docMk/>
            <pc:sldMk cId="39225173" sldId="290"/>
            <ac:spMk id="9" creationId="{7039203E-74E9-4E70-8801-09F6B07098D4}"/>
          </ac:spMkLst>
        </pc:spChg>
        <pc:spChg chg="mod">
          <ac:chgData name="Steve Shellhammer" userId="0e71f22d-ee3e-49c0-82ff-dbc290af8082" providerId="ADAL" clId="{2EE7100A-4CE6-4451-BC5C-8C838D35895B}" dt="2020-11-19T22:31:52.587" v="1428" actId="404"/>
          <ac:spMkLst>
            <pc:docMk/>
            <pc:sldMk cId="39225173" sldId="290"/>
            <ac:spMk id="10" creationId="{296590C3-5F2F-41A1-92DB-4EEEFE2FD099}"/>
          </ac:spMkLst>
        </pc:spChg>
        <pc:spChg chg="mod">
          <ac:chgData name="Steve Shellhammer" userId="0e71f22d-ee3e-49c0-82ff-dbc290af8082" providerId="ADAL" clId="{2EE7100A-4CE6-4451-BC5C-8C838D35895B}" dt="2020-11-19T22:31:52.587" v="1428" actId="404"/>
          <ac:spMkLst>
            <pc:docMk/>
            <pc:sldMk cId="39225173" sldId="290"/>
            <ac:spMk id="11" creationId="{C9AAA64E-8117-4816-A3C6-568EA2C2A7D0}"/>
          </ac:spMkLst>
        </pc:spChg>
        <pc:spChg chg="mod">
          <ac:chgData name="Steve Shellhammer" userId="0e71f22d-ee3e-49c0-82ff-dbc290af8082" providerId="ADAL" clId="{2EE7100A-4CE6-4451-BC5C-8C838D35895B}" dt="2020-11-19T22:31:52.587" v="1428" actId="404"/>
          <ac:spMkLst>
            <pc:docMk/>
            <pc:sldMk cId="39225173" sldId="290"/>
            <ac:spMk id="13" creationId="{0FE5C19B-B45A-492A-BD07-A19B39279375}"/>
          </ac:spMkLst>
        </pc:spChg>
        <pc:spChg chg="mod">
          <ac:chgData name="Steve Shellhammer" userId="0e71f22d-ee3e-49c0-82ff-dbc290af8082" providerId="ADAL" clId="{2EE7100A-4CE6-4451-BC5C-8C838D35895B}" dt="2020-11-19T22:31:52.587" v="1428" actId="404"/>
          <ac:spMkLst>
            <pc:docMk/>
            <pc:sldMk cId="39225173" sldId="290"/>
            <ac:spMk id="14" creationId="{45D245F9-24F6-47B6-85D7-2C6A7E94DBA3}"/>
          </ac:spMkLst>
        </pc:spChg>
        <pc:spChg chg="mod">
          <ac:chgData name="Steve Shellhammer" userId="0e71f22d-ee3e-49c0-82ff-dbc290af8082" providerId="ADAL" clId="{2EE7100A-4CE6-4451-BC5C-8C838D35895B}" dt="2020-11-19T22:31:52.587" v="1428" actId="404"/>
          <ac:spMkLst>
            <pc:docMk/>
            <pc:sldMk cId="39225173" sldId="290"/>
            <ac:spMk id="15" creationId="{8D206000-906E-4B68-9465-D2417AEE68B5}"/>
          </ac:spMkLst>
        </pc:spChg>
        <pc:spChg chg="mod">
          <ac:chgData name="Steve Shellhammer" userId="0e71f22d-ee3e-49c0-82ff-dbc290af8082" providerId="ADAL" clId="{2EE7100A-4CE6-4451-BC5C-8C838D35895B}" dt="2020-11-19T22:31:52.587" v="1428" actId="404"/>
          <ac:spMkLst>
            <pc:docMk/>
            <pc:sldMk cId="39225173" sldId="290"/>
            <ac:spMk id="16" creationId="{D99C7F50-864E-44DC-86A7-6A50433B02DD}"/>
          </ac:spMkLst>
        </pc:spChg>
        <pc:spChg chg="mod">
          <ac:chgData name="Steve Shellhammer" userId="0e71f22d-ee3e-49c0-82ff-dbc290af8082" providerId="ADAL" clId="{2EE7100A-4CE6-4451-BC5C-8C838D35895B}" dt="2020-11-19T22:31:52.587" v="1428" actId="404"/>
          <ac:spMkLst>
            <pc:docMk/>
            <pc:sldMk cId="39225173" sldId="290"/>
            <ac:spMk id="17" creationId="{DEE17B2D-7A53-47B4-A0A1-DD1A0895644D}"/>
          </ac:spMkLst>
        </pc:spChg>
        <pc:spChg chg="mod">
          <ac:chgData name="Steve Shellhammer" userId="0e71f22d-ee3e-49c0-82ff-dbc290af8082" providerId="ADAL" clId="{2EE7100A-4CE6-4451-BC5C-8C838D35895B}" dt="2020-11-19T22:31:52.587" v="1428" actId="404"/>
          <ac:spMkLst>
            <pc:docMk/>
            <pc:sldMk cId="39225173" sldId="290"/>
            <ac:spMk id="18" creationId="{2F850C48-B0F0-49DE-A75D-BD0962801485}"/>
          </ac:spMkLst>
        </pc:spChg>
        <pc:spChg chg="mod">
          <ac:chgData name="Steve Shellhammer" userId="0e71f22d-ee3e-49c0-82ff-dbc290af8082" providerId="ADAL" clId="{2EE7100A-4CE6-4451-BC5C-8C838D35895B}" dt="2020-11-19T22:31:52.587" v="1428" actId="404"/>
          <ac:spMkLst>
            <pc:docMk/>
            <pc:sldMk cId="39225173" sldId="290"/>
            <ac:spMk id="19" creationId="{05D5E2E0-1886-48D0-80DE-5AA60C82CFC3}"/>
          </ac:spMkLst>
        </pc:spChg>
        <pc:spChg chg="mod">
          <ac:chgData name="Steve Shellhammer" userId="0e71f22d-ee3e-49c0-82ff-dbc290af8082" providerId="ADAL" clId="{2EE7100A-4CE6-4451-BC5C-8C838D35895B}" dt="2020-11-19T22:31:52.587" v="1428" actId="404"/>
          <ac:spMkLst>
            <pc:docMk/>
            <pc:sldMk cId="39225173" sldId="290"/>
            <ac:spMk id="20" creationId="{CD1C994E-9720-48D6-BD50-3C1A243B897E}"/>
          </ac:spMkLst>
        </pc:spChg>
        <pc:spChg chg="mod">
          <ac:chgData name="Steve Shellhammer" userId="0e71f22d-ee3e-49c0-82ff-dbc290af8082" providerId="ADAL" clId="{2EE7100A-4CE6-4451-BC5C-8C838D35895B}" dt="2020-11-19T22:31:52.587" v="1428" actId="404"/>
          <ac:spMkLst>
            <pc:docMk/>
            <pc:sldMk cId="39225173" sldId="290"/>
            <ac:spMk id="21" creationId="{CC62A863-8223-4C4B-9EA0-5E715ECFA7F3}"/>
          </ac:spMkLst>
        </pc:spChg>
        <pc:spChg chg="mod">
          <ac:chgData name="Steve Shellhammer" userId="0e71f22d-ee3e-49c0-82ff-dbc290af8082" providerId="ADAL" clId="{2EE7100A-4CE6-4451-BC5C-8C838D35895B}" dt="2020-11-19T22:31:52.587" v="1428" actId="404"/>
          <ac:spMkLst>
            <pc:docMk/>
            <pc:sldMk cId="39225173" sldId="290"/>
            <ac:spMk id="22" creationId="{CC21EBBE-FA73-44D9-B708-D06EBC3BBE6C}"/>
          </ac:spMkLst>
        </pc:spChg>
        <pc:spChg chg="mod">
          <ac:chgData name="Steve Shellhammer" userId="0e71f22d-ee3e-49c0-82ff-dbc290af8082" providerId="ADAL" clId="{2EE7100A-4CE6-4451-BC5C-8C838D35895B}" dt="2020-11-19T22:31:52.587" v="1428" actId="404"/>
          <ac:spMkLst>
            <pc:docMk/>
            <pc:sldMk cId="39225173" sldId="290"/>
            <ac:spMk id="23" creationId="{70692D8C-E7F6-4FE5-8168-032DA0FC174D}"/>
          </ac:spMkLst>
        </pc:spChg>
        <pc:spChg chg="mod">
          <ac:chgData name="Steve Shellhammer" userId="0e71f22d-ee3e-49c0-82ff-dbc290af8082" providerId="ADAL" clId="{2EE7100A-4CE6-4451-BC5C-8C838D35895B}" dt="2020-11-19T22:31:52.587" v="1428" actId="404"/>
          <ac:spMkLst>
            <pc:docMk/>
            <pc:sldMk cId="39225173" sldId="290"/>
            <ac:spMk id="24" creationId="{11E286D6-970D-4E38-AA4B-C5A264D84DD8}"/>
          </ac:spMkLst>
        </pc:spChg>
        <pc:spChg chg="mod">
          <ac:chgData name="Steve Shellhammer" userId="0e71f22d-ee3e-49c0-82ff-dbc290af8082" providerId="ADAL" clId="{2EE7100A-4CE6-4451-BC5C-8C838D35895B}" dt="2020-11-19T22:31:52.587" v="1428" actId="404"/>
          <ac:spMkLst>
            <pc:docMk/>
            <pc:sldMk cId="39225173" sldId="290"/>
            <ac:spMk id="25" creationId="{DC442FA1-A73C-4043-8A69-0D673E00801B}"/>
          </ac:spMkLst>
        </pc:spChg>
        <pc:spChg chg="mod">
          <ac:chgData name="Steve Shellhammer" userId="0e71f22d-ee3e-49c0-82ff-dbc290af8082" providerId="ADAL" clId="{2EE7100A-4CE6-4451-BC5C-8C838D35895B}" dt="2020-11-19T22:31:52.587" v="1428" actId="404"/>
          <ac:spMkLst>
            <pc:docMk/>
            <pc:sldMk cId="39225173" sldId="290"/>
            <ac:spMk id="26" creationId="{BA5972E8-74C9-4D2E-9941-9CA569FF3E80}"/>
          </ac:spMkLst>
        </pc:spChg>
        <pc:spChg chg="mod">
          <ac:chgData name="Steve Shellhammer" userId="0e71f22d-ee3e-49c0-82ff-dbc290af8082" providerId="ADAL" clId="{2EE7100A-4CE6-4451-BC5C-8C838D35895B}" dt="2020-11-19T22:31:52.587" v="1428" actId="404"/>
          <ac:spMkLst>
            <pc:docMk/>
            <pc:sldMk cId="39225173" sldId="290"/>
            <ac:spMk id="27" creationId="{CC50357F-CE6E-49CD-8B03-F6DB0AE5418B}"/>
          </ac:spMkLst>
        </pc:spChg>
        <pc:spChg chg="mod">
          <ac:chgData name="Steve Shellhammer" userId="0e71f22d-ee3e-49c0-82ff-dbc290af8082" providerId="ADAL" clId="{2EE7100A-4CE6-4451-BC5C-8C838D35895B}" dt="2020-11-19T22:31:52.587" v="1428" actId="404"/>
          <ac:spMkLst>
            <pc:docMk/>
            <pc:sldMk cId="39225173" sldId="290"/>
            <ac:spMk id="28" creationId="{37F1BA43-51FD-48BF-923C-886741BB32BE}"/>
          </ac:spMkLst>
        </pc:spChg>
        <pc:spChg chg="mod">
          <ac:chgData name="Steve Shellhammer" userId="0e71f22d-ee3e-49c0-82ff-dbc290af8082" providerId="ADAL" clId="{2EE7100A-4CE6-4451-BC5C-8C838D35895B}" dt="2020-11-19T22:31:52.587" v="1428" actId="404"/>
          <ac:spMkLst>
            <pc:docMk/>
            <pc:sldMk cId="39225173" sldId="290"/>
            <ac:spMk id="29" creationId="{21568F2C-66C9-41FA-8130-0C869D9F075B}"/>
          </ac:spMkLst>
        </pc:spChg>
        <pc:spChg chg="mod">
          <ac:chgData name="Steve Shellhammer" userId="0e71f22d-ee3e-49c0-82ff-dbc290af8082" providerId="ADAL" clId="{2EE7100A-4CE6-4451-BC5C-8C838D35895B}" dt="2020-11-19T22:31:52.587" v="1428" actId="404"/>
          <ac:spMkLst>
            <pc:docMk/>
            <pc:sldMk cId="39225173" sldId="290"/>
            <ac:spMk id="30" creationId="{B9E1A0F1-1777-4D62-9B38-080DD3688C68}"/>
          </ac:spMkLst>
        </pc:spChg>
        <pc:spChg chg="mod">
          <ac:chgData name="Steve Shellhammer" userId="0e71f22d-ee3e-49c0-82ff-dbc290af8082" providerId="ADAL" clId="{2EE7100A-4CE6-4451-BC5C-8C838D35895B}" dt="2020-11-19T22:31:52.587" v="1428" actId="404"/>
          <ac:spMkLst>
            <pc:docMk/>
            <pc:sldMk cId="39225173" sldId="290"/>
            <ac:spMk id="31" creationId="{E94F911B-FAAD-4991-8AC4-589B80410115}"/>
          </ac:spMkLst>
        </pc:spChg>
        <pc:spChg chg="mod">
          <ac:chgData name="Steve Shellhammer" userId="0e71f22d-ee3e-49c0-82ff-dbc290af8082" providerId="ADAL" clId="{2EE7100A-4CE6-4451-BC5C-8C838D35895B}" dt="2020-11-19T22:31:52.587" v="1428" actId="404"/>
          <ac:spMkLst>
            <pc:docMk/>
            <pc:sldMk cId="39225173" sldId="290"/>
            <ac:spMk id="32" creationId="{A78D792A-CFFB-4C6B-A44F-597FAA82CE02}"/>
          </ac:spMkLst>
        </pc:spChg>
        <pc:spChg chg="mod">
          <ac:chgData name="Steve Shellhammer" userId="0e71f22d-ee3e-49c0-82ff-dbc290af8082" providerId="ADAL" clId="{2EE7100A-4CE6-4451-BC5C-8C838D35895B}" dt="2020-11-19T22:31:52.587" v="1428" actId="404"/>
          <ac:spMkLst>
            <pc:docMk/>
            <pc:sldMk cId="39225173" sldId="290"/>
            <ac:spMk id="33" creationId="{E6A8AB8B-A77C-4D2E-BD09-B7408905AB02}"/>
          </ac:spMkLst>
        </pc:spChg>
        <pc:spChg chg="mod">
          <ac:chgData name="Steve Shellhammer" userId="0e71f22d-ee3e-49c0-82ff-dbc290af8082" providerId="ADAL" clId="{2EE7100A-4CE6-4451-BC5C-8C838D35895B}" dt="2020-11-19T22:31:52.587" v="1428" actId="404"/>
          <ac:spMkLst>
            <pc:docMk/>
            <pc:sldMk cId="39225173" sldId="290"/>
            <ac:spMk id="34" creationId="{4174446E-1726-4F5B-B3DE-32EAF13F315B}"/>
          </ac:spMkLst>
        </pc:spChg>
        <pc:spChg chg="mod">
          <ac:chgData name="Steve Shellhammer" userId="0e71f22d-ee3e-49c0-82ff-dbc290af8082" providerId="ADAL" clId="{2EE7100A-4CE6-4451-BC5C-8C838D35895B}" dt="2020-11-19T22:31:52.587" v="1428" actId="404"/>
          <ac:spMkLst>
            <pc:docMk/>
            <pc:sldMk cId="39225173" sldId="290"/>
            <ac:spMk id="35" creationId="{BB04B8AB-4F85-4557-A924-32CD7CE3F1D2}"/>
          </ac:spMkLst>
        </pc:spChg>
        <pc:spChg chg="mod">
          <ac:chgData name="Steve Shellhammer" userId="0e71f22d-ee3e-49c0-82ff-dbc290af8082" providerId="ADAL" clId="{2EE7100A-4CE6-4451-BC5C-8C838D35895B}" dt="2020-11-19T22:31:52.587" v="1428" actId="404"/>
          <ac:spMkLst>
            <pc:docMk/>
            <pc:sldMk cId="39225173" sldId="290"/>
            <ac:spMk id="36" creationId="{9BFF6B83-4032-4679-8361-7A295FBB8EF9}"/>
          </ac:spMkLst>
        </pc:spChg>
        <pc:spChg chg="mod">
          <ac:chgData name="Steve Shellhammer" userId="0e71f22d-ee3e-49c0-82ff-dbc290af8082" providerId="ADAL" clId="{2EE7100A-4CE6-4451-BC5C-8C838D35895B}" dt="2020-11-19T22:31:52.587" v="1428" actId="404"/>
          <ac:spMkLst>
            <pc:docMk/>
            <pc:sldMk cId="39225173" sldId="290"/>
            <ac:spMk id="37" creationId="{69E26E25-B878-4F54-A965-BB03F5700138}"/>
          </ac:spMkLst>
        </pc:spChg>
        <pc:spChg chg="mod">
          <ac:chgData name="Steve Shellhammer" userId="0e71f22d-ee3e-49c0-82ff-dbc290af8082" providerId="ADAL" clId="{2EE7100A-4CE6-4451-BC5C-8C838D35895B}" dt="2020-11-19T22:31:52.587" v="1428" actId="404"/>
          <ac:spMkLst>
            <pc:docMk/>
            <pc:sldMk cId="39225173" sldId="290"/>
            <ac:spMk id="38" creationId="{F642C699-C9FA-47EF-AB9B-6B4CB8B34604}"/>
          </ac:spMkLst>
        </pc:spChg>
        <pc:spChg chg="mod">
          <ac:chgData name="Steve Shellhammer" userId="0e71f22d-ee3e-49c0-82ff-dbc290af8082" providerId="ADAL" clId="{2EE7100A-4CE6-4451-BC5C-8C838D35895B}" dt="2020-11-19T22:31:52.587" v="1428" actId="404"/>
          <ac:spMkLst>
            <pc:docMk/>
            <pc:sldMk cId="39225173" sldId="290"/>
            <ac:spMk id="39" creationId="{1F1BDB53-580F-4D47-BEBC-8DC248E70A99}"/>
          </ac:spMkLst>
        </pc:spChg>
        <pc:spChg chg="mod">
          <ac:chgData name="Steve Shellhammer" userId="0e71f22d-ee3e-49c0-82ff-dbc290af8082" providerId="ADAL" clId="{2EE7100A-4CE6-4451-BC5C-8C838D35895B}" dt="2020-11-19T22:31:52.587" v="1428" actId="404"/>
          <ac:spMkLst>
            <pc:docMk/>
            <pc:sldMk cId="39225173" sldId="290"/>
            <ac:spMk id="40" creationId="{1247FA91-1CA4-421A-9906-F16CB28077EE}"/>
          </ac:spMkLst>
        </pc:spChg>
        <pc:spChg chg="mod">
          <ac:chgData name="Steve Shellhammer" userId="0e71f22d-ee3e-49c0-82ff-dbc290af8082" providerId="ADAL" clId="{2EE7100A-4CE6-4451-BC5C-8C838D35895B}" dt="2020-11-19T22:31:52.587" v="1428" actId="404"/>
          <ac:spMkLst>
            <pc:docMk/>
            <pc:sldMk cId="39225173" sldId="290"/>
            <ac:spMk id="41" creationId="{C0909504-5236-4ABD-8E90-824AAB2C42F3}"/>
          </ac:spMkLst>
        </pc:spChg>
        <pc:spChg chg="mod">
          <ac:chgData name="Steve Shellhammer" userId="0e71f22d-ee3e-49c0-82ff-dbc290af8082" providerId="ADAL" clId="{2EE7100A-4CE6-4451-BC5C-8C838D35895B}" dt="2020-11-19T22:31:52.587" v="1428" actId="404"/>
          <ac:spMkLst>
            <pc:docMk/>
            <pc:sldMk cId="39225173" sldId="290"/>
            <ac:spMk id="42" creationId="{C05FC318-CB07-4AA2-ACDA-0EC45DA489F0}"/>
          </ac:spMkLst>
        </pc:spChg>
        <pc:spChg chg="mod">
          <ac:chgData name="Steve Shellhammer" userId="0e71f22d-ee3e-49c0-82ff-dbc290af8082" providerId="ADAL" clId="{2EE7100A-4CE6-4451-BC5C-8C838D35895B}" dt="2020-11-19T22:31:52.587" v="1428" actId="404"/>
          <ac:spMkLst>
            <pc:docMk/>
            <pc:sldMk cId="39225173" sldId="290"/>
            <ac:spMk id="43" creationId="{32B21D26-A665-4E20-A83C-C3759FFE7003}"/>
          </ac:spMkLst>
        </pc:spChg>
        <pc:spChg chg="mod">
          <ac:chgData name="Steve Shellhammer" userId="0e71f22d-ee3e-49c0-82ff-dbc290af8082" providerId="ADAL" clId="{2EE7100A-4CE6-4451-BC5C-8C838D35895B}" dt="2020-11-19T22:31:52.587" v="1428" actId="404"/>
          <ac:spMkLst>
            <pc:docMk/>
            <pc:sldMk cId="39225173" sldId="290"/>
            <ac:spMk id="44" creationId="{C15E26BE-1774-42B0-B46A-1D74D1E27013}"/>
          </ac:spMkLst>
        </pc:spChg>
        <pc:spChg chg="mod">
          <ac:chgData name="Steve Shellhammer" userId="0e71f22d-ee3e-49c0-82ff-dbc290af8082" providerId="ADAL" clId="{2EE7100A-4CE6-4451-BC5C-8C838D35895B}" dt="2020-11-19T22:31:52.587" v="1428" actId="404"/>
          <ac:spMkLst>
            <pc:docMk/>
            <pc:sldMk cId="39225173" sldId="290"/>
            <ac:spMk id="45" creationId="{D9797359-0031-4759-8E5A-FFBE42F75902}"/>
          </ac:spMkLst>
        </pc:spChg>
        <pc:spChg chg="mod">
          <ac:chgData name="Steve Shellhammer" userId="0e71f22d-ee3e-49c0-82ff-dbc290af8082" providerId="ADAL" clId="{2EE7100A-4CE6-4451-BC5C-8C838D35895B}" dt="2020-11-19T22:31:52.587" v="1428" actId="404"/>
          <ac:spMkLst>
            <pc:docMk/>
            <pc:sldMk cId="39225173" sldId="290"/>
            <ac:spMk id="46" creationId="{5AE298EB-3BC3-4CD3-A4B1-9C4383BF7E63}"/>
          </ac:spMkLst>
        </pc:spChg>
        <pc:spChg chg="mod">
          <ac:chgData name="Steve Shellhammer" userId="0e71f22d-ee3e-49c0-82ff-dbc290af8082" providerId="ADAL" clId="{2EE7100A-4CE6-4451-BC5C-8C838D35895B}" dt="2020-11-19T22:31:52.587" v="1428" actId="404"/>
          <ac:spMkLst>
            <pc:docMk/>
            <pc:sldMk cId="39225173" sldId="290"/>
            <ac:spMk id="47" creationId="{4DFA6181-A2D9-41F2-AA54-7D198E0B9166}"/>
          </ac:spMkLst>
        </pc:spChg>
        <pc:spChg chg="mod">
          <ac:chgData name="Steve Shellhammer" userId="0e71f22d-ee3e-49c0-82ff-dbc290af8082" providerId="ADAL" clId="{2EE7100A-4CE6-4451-BC5C-8C838D35895B}" dt="2020-11-19T22:31:52.587" v="1428" actId="404"/>
          <ac:spMkLst>
            <pc:docMk/>
            <pc:sldMk cId="39225173" sldId="290"/>
            <ac:spMk id="48" creationId="{E28DD232-2D47-494D-944A-4C3687B6B817}"/>
          </ac:spMkLst>
        </pc:spChg>
        <pc:spChg chg="add mod">
          <ac:chgData name="Steve Shellhammer" userId="0e71f22d-ee3e-49c0-82ff-dbc290af8082" providerId="ADAL" clId="{2EE7100A-4CE6-4451-BC5C-8C838D35895B}" dt="2020-11-20T21:46:35.998" v="8103" actId="14100"/>
          <ac:spMkLst>
            <pc:docMk/>
            <pc:sldMk cId="39225173" sldId="290"/>
            <ac:spMk id="49" creationId="{16CE36E2-1CFC-4117-AC97-FE8375F5FE15}"/>
          </ac:spMkLst>
        </pc:spChg>
        <pc:grpChg chg="add mod">
          <ac:chgData name="Steve Shellhammer" userId="0e71f22d-ee3e-49c0-82ff-dbc290af8082" providerId="ADAL" clId="{2EE7100A-4CE6-4451-BC5C-8C838D35895B}" dt="2020-11-19T22:40:31.388" v="2399" actId="1037"/>
          <ac:grpSpMkLst>
            <pc:docMk/>
            <pc:sldMk cId="39225173" sldId="290"/>
            <ac:grpSpMk id="7" creationId="{CD4DF697-8AEA-4526-8E65-2E3DE39538D7}"/>
          </ac:grpSpMkLst>
        </pc:grpChg>
        <pc:grpChg chg="mod">
          <ac:chgData name="Steve Shellhammer" userId="0e71f22d-ee3e-49c0-82ff-dbc290af8082" providerId="ADAL" clId="{2EE7100A-4CE6-4451-BC5C-8C838D35895B}" dt="2020-11-19T22:31:43.474" v="1425"/>
          <ac:grpSpMkLst>
            <pc:docMk/>
            <pc:sldMk cId="39225173" sldId="290"/>
            <ac:grpSpMk id="8" creationId="{63FF38C9-D7F4-4D2E-9EC6-AE4354141DD0}"/>
          </ac:grpSpMkLst>
        </pc:grpChg>
        <pc:picChg chg="mod">
          <ac:chgData name="Steve Shellhammer" userId="0e71f22d-ee3e-49c0-82ff-dbc290af8082" providerId="ADAL" clId="{2EE7100A-4CE6-4451-BC5C-8C838D35895B}" dt="2020-11-19T22:31:43.474" v="1425"/>
          <ac:picMkLst>
            <pc:docMk/>
            <pc:sldMk cId="39225173" sldId="290"/>
            <ac:picMk id="12" creationId="{E1E90547-ECE7-4C1A-8BFA-70F1A8527491}"/>
          </ac:picMkLst>
        </pc:picChg>
      </pc:sldChg>
      <pc:sldChg chg="modSp new mod">
        <pc:chgData name="Steve Shellhammer" userId="0e71f22d-ee3e-49c0-82ff-dbc290af8082" providerId="ADAL" clId="{2EE7100A-4CE6-4451-BC5C-8C838D35895B}" dt="2020-11-23T17:31:52.894" v="10348" actId="1076"/>
        <pc:sldMkLst>
          <pc:docMk/>
          <pc:sldMk cId="3843651974" sldId="291"/>
        </pc:sldMkLst>
        <pc:spChg chg="mod">
          <ac:chgData name="Steve Shellhammer" userId="0e71f22d-ee3e-49c0-82ff-dbc290af8082" providerId="ADAL" clId="{2EE7100A-4CE6-4451-BC5C-8C838D35895B}" dt="2020-11-23T17:01:13.144" v="10306" actId="14100"/>
          <ac:spMkLst>
            <pc:docMk/>
            <pc:sldMk cId="3843651974" sldId="291"/>
            <ac:spMk id="2" creationId="{035F15F4-6F9D-48A4-9F0B-6F69EAE71CBE}"/>
          </ac:spMkLst>
        </pc:spChg>
        <pc:spChg chg="mod">
          <ac:chgData name="Steve Shellhammer" userId="0e71f22d-ee3e-49c0-82ff-dbc290af8082" providerId="ADAL" clId="{2EE7100A-4CE6-4451-BC5C-8C838D35895B}" dt="2020-11-23T17:31:52.894" v="10348" actId="1076"/>
          <ac:spMkLst>
            <pc:docMk/>
            <pc:sldMk cId="3843651974" sldId="291"/>
            <ac:spMk id="3" creationId="{0923CD69-2ED5-4BF2-910C-E7750B15BA2A}"/>
          </ac:spMkLst>
        </pc:spChg>
      </pc:sldChg>
      <pc:sldChg chg="modSp new mod">
        <pc:chgData name="Steve Shellhammer" userId="0e71f22d-ee3e-49c0-82ff-dbc290af8082" providerId="ADAL" clId="{2EE7100A-4CE6-4451-BC5C-8C838D35895B}" dt="2020-11-20T21:47:45.741" v="8109" actId="20577"/>
        <pc:sldMkLst>
          <pc:docMk/>
          <pc:sldMk cId="1996546894" sldId="292"/>
        </pc:sldMkLst>
        <pc:spChg chg="mod">
          <ac:chgData name="Steve Shellhammer" userId="0e71f22d-ee3e-49c0-82ff-dbc290af8082" providerId="ADAL" clId="{2EE7100A-4CE6-4451-BC5C-8C838D35895B}" dt="2020-11-20T21:47:45.741" v="8109" actId="20577"/>
          <ac:spMkLst>
            <pc:docMk/>
            <pc:sldMk cId="1996546894" sldId="292"/>
            <ac:spMk id="2" creationId="{DE70E7C0-94F2-4801-BC96-3FC16D405011}"/>
          </ac:spMkLst>
        </pc:spChg>
        <pc:spChg chg="mod">
          <ac:chgData name="Steve Shellhammer" userId="0e71f22d-ee3e-49c0-82ff-dbc290af8082" providerId="ADAL" clId="{2EE7100A-4CE6-4451-BC5C-8C838D35895B}" dt="2020-11-20T21:47:13.532" v="8104" actId="6549"/>
          <ac:spMkLst>
            <pc:docMk/>
            <pc:sldMk cId="1996546894" sldId="292"/>
            <ac:spMk id="3" creationId="{D78866E2-DA58-4C47-9671-24906290C2BF}"/>
          </ac:spMkLst>
        </pc:spChg>
      </pc:sldChg>
      <pc:sldChg chg="modSp new del mod">
        <pc:chgData name="Steve Shellhammer" userId="0e71f22d-ee3e-49c0-82ff-dbc290af8082" providerId="ADAL" clId="{2EE7100A-4CE6-4451-BC5C-8C838D35895B}" dt="2020-11-19T23:08:27.820" v="3498" actId="47"/>
        <pc:sldMkLst>
          <pc:docMk/>
          <pc:sldMk cId="4293234939" sldId="293"/>
        </pc:sldMkLst>
        <pc:spChg chg="mod">
          <ac:chgData name="Steve Shellhammer" userId="0e71f22d-ee3e-49c0-82ff-dbc290af8082" providerId="ADAL" clId="{2EE7100A-4CE6-4451-BC5C-8C838D35895B}" dt="2020-11-19T23:04:56.871" v="3297" actId="20577"/>
          <ac:spMkLst>
            <pc:docMk/>
            <pc:sldMk cId="4293234939" sldId="293"/>
            <ac:spMk id="2" creationId="{E3B73890-3360-401A-B5FC-793E90DC1B5F}"/>
          </ac:spMkLst>
        </pc:spChg>
        <pc:spChg chg="mod">
          <ac:chgData name="Steve Shellhammer" userId="0e71f22d-ee3e-49c0-82ff-dbc290af8082" providerId="ADAL" clId="{2EE7100A-4CE6-4451-BC5C-8C838D35895B}" dt="2020-11-19T23:05:26.858" v="3379" actId="20577"/>
          <ac:spMkLst>
            <pc:docMk/>
            <pc:sldMk cId="4293234939" sldId="293"/>
            <ac:spMk id="3" creationId="{87893C5D-C4D7-4958-BDCF-D1A42827DB48}"/>
          </ac:spMkLst>
        </pc:spChg>
      </pc:sldChg>
      <pc:sldChg chg="modSp new del mod">
        <pc:chgData name="Steve Shellhammer" userId="0e71f22d-ee3e-49c0-82ff-dbc290af8082" providerId="ADAL" clId="{2EE7100A-4CE6-4451-BC5C-8C838D35895B}" dt="2020-11-20T21:47:33.025" v="8105" actId="47"/>
        <pc:sldMkLst>
          <pc:docMk/>
          <pc:sldMk cId="690522459" sldId="294"/>
        </pc:sldMkLst>
        <pc:spChg chg="mod">
          <ac:chgData name="Steve Shellhammer" userId="0e71f22d-ee3e-49c0-82ff-dbc290af8082" providerId="ADAL" clId="{2EE7100A-4CE6-4451-BC5C-8C838D35895B}" dt="2020-11-19T23:06:58.080" v="3451" actId="404"/>
          <ac:spMkLst>
            <pc:docMk/>
            <pc:sldMk cId="690522459" sldId="294"/>
            <ac:spMk id="2" creationId="{62068B1B-938D-4EEA-907F-E1F5AD5A6675}"/>
          </ac:spMkLst>
        </pc:spChg>
        <pc:spChg chg="mod">
          <ac:chgData name="Steve Shellhammer" userId="0e71f22d-ee3e-49c0-82ff-dbc290af8082" providerId="ADAL" clId="{2EE7100A-4CE6-4451-BC5C-8C838D35895B}" dt="2020-11-19T23:12:40.355" v="4056" actId="20577"/>
          <ac:spMkLst>
            <pc:docMk/>
            <pc:sldMk cId="690522459" sldId="294"/>
            <ac:spMk id="3" creationId="{7F53B972-63DB-4474-9F06-A542ABEE62FC}"/>
          </ac:spMkLst>
        </pc:spChg>
      </pc:sldChg>
      <pc:sldChg chg="modSp new mod">
        <pc:chgData name="Steve Shellhammer" userId="0e71f22d-ee3e-49c0-82ff-dbc290af8082" providerId="ADAL" clId="{2EE7100A-4CE6-4451-BC5C-8C838D35895B}" dt="2020-11-20T22:02:58.487" v="9416" actId="6549"/>
        <pc:sldMkLst>
          <pc:docMk/>
          <pc:sldMk cId="4145748694" sldId="295"/>
        </pc:sldMkLst>
        <pc:spChg chg="mod">
          <ac:chgData name="Steve Shellhammer" userId="0e71f22d-ee3e-49c0-82ff-dbc290af8082" providerId="ADAL" clId="{2EE7100A-4CE6-4451-BC5C-8C838D35895B}" dt="2020-11-20T20:26:03.011" v="4316" actId="20577"/>
          <ac:spMkLst>
            <pc:docMk/>
            <pc:sldMk cId="4145748694" sldId="295"/>
            <ac:spMk id="2" creationId="{0A571480-87E3-4AB7-9DEE-25E84FFF5B9C}"/>
          </ac:spMkLst>
        </pc:spChg>
        <pc:spChg chg="mod">
          <ac:chgData name="Steve Shellhammer" userId="0e71f22d-ee3e-49c0-82ff-dbc290af8082" providerId="ADAL" clId="{2EE7100A-4CE6-4451-BC5C-8C838D35895B}" dt="2020-11-20T22:02:58.487" v="9416" actId="6549"/>
          <ac:spMkLst>
            <pc:docMk/>
            <pc:sldMk cId="4145748694" sldId="295"/>
            <ac:spMk id="3" creationId="{2C5FF383-BDD2-45BF-9890-D0C95E32AFC0}"/>
          </ac:spMkLst>
        </pc:spChg>
      </pc:sldChg>
      <pc:sldChg chg="modSp new mod">
        <pc:chgData name="Steve Shellhammer" userId="0e71f22d-ee3e-49c0-82ff-dbc290af8082" providerId="ADAL" clId="{2EE7100A-4CE6-4451-BC5C-8C838D35895B}" dt="2020-11-20T22:04:12.578" v="9424" actId="20577"/>
        <pc:sldMkLst>
          <pc:docMk/>
          <pc:sldMk cId="3989063926" sldId="296"/>
        </pc:sldMkLst>
        <pc:spChg chg="mod">
          <ac:chgData name="Steve Shellhammer" userId="0e71f22d-ee3e-49c0-82ff-dbc290af8082" providerId="ADAL" clId="{2EE7100A-4CE6-4451-BC5C-8C838D35895B}" dt="2020-11-20T20:29:16.901" v="4543" actId="404"/>
          <ac:spMkLst>
            <pc:docMk/>
            <pc:sldMk cId="3989063926" sldId="296"/>
            <ac:spMk id="2" creationId="{D81A3714-3B69-4B96-9A90-957E467580B3}"/>
          </ac:spMkLst>
        </pc:spChg>
        <pc:spChg chg="mod">
          <ac:chgData name="Steve Shellhammer" userId="0e71f22d-ee3e-49c0-82ff-dbc290af8082" providerId="ADAL" clId="{2EE7100A-4CE6-4451-BC5C-8C838D35895B}" dt="2020-11-20T22:04:12.578" v="9424" actId="20577"/>
          <ac:spMkLst>
            <pc:docMk/>
            <pc:sldMk cId="3989063926" sldId="296"/>
            <ac:spMk id="3" creationId="{9B0936FA-97F6-46BC-A816-F57DE1B6B7A8}"/>
          </ac:spMkLst>
        </pc:spChg>
      </pc:sldChg>
      <pc:sldChg chg="modSp new mod">
        <pc:chgData name="Steve Shellhammer" userId="0e71f22d-ee3e-49c0-82ff-dbc290af8082" providerId="ADAL" clId="{2EE7100A-4CE6-4451-BC5C-8C838D35895B}" dt="2020-11-20T21:41:09.100" v="7448" actId="14100"/>
        <pc:sldMkLst>
          <pc:docMk/>
          <pc:sldMk cId="2360651508" sldId="297"/>
        </pc:sldMkLst>
        <pc:spChg chg="mod">
          <ac:chgData name="Steve Shellhammer" userId="0e71f22d-ee3e-49c0-82ff-dbc290af8082" providerId="ADAL" clId="{2EE7100A-4CE6-4451-BC5C-8C838D35895B}" dt="2020-11-20T20:50:18.580" v="6474" actId="404"/>
          <ac:spMkLst>
            <pc:docMk/>
            <pc:sldMk cId="2360651508" sldId="297"/>
            <ac:spMk id="2" creationId="{C5E8A02A-24A6-4A03-B07F-B37226C57932}"/>
          </ac:spMkLst>
        </pc:spChg>
        <pc:spChg chg="mod">
          <ac:chgData name="Steve Shellhammer" userId="0e71f22d-ee3e-49c0-82ff-dbc290af8082" providerId="ADAL" clId="{2EE7100A-4CE6-4451-BC5C-8C838D35895B}" dt="2020-11-20T21:41:09.100" v="7448" actId="14100"/>
          <ac:spMkLst>
            <pc:docMk/>
            <pc:sldMk cId="2360651508" sldId="297"/>
            <ac:spMk id="3" creationId="{2033EEDC-CBD2-48D7-AB77-B226740D3511}"/>
          </ac:spMkLst>
        </pc:spChg>
      </pc:sldChg>
      <pc:sldChg chg="addSp modSp new del mod">
        <pc:chgData name="Steve Shellhammer" userId="0e71f22d-ee3e-49c0-82ff-dbc290af8082" providerId="ADAL" clId="{2EE7100A-4CE6-4451-BC5C-8C838D35895B}" dt="2020-11-20T21:03:55.071" v="7273" actId="47"/>
        <pc:sldMkLst>
          <pc:docMk/>
          <pc:sldMk cId="1440329126" sldId="298"/>
        </pc:sldMkLst>
        <pc:spChg chg="mod">
          <ac:chgData name="Steve Shellhammer" userId="0e71f22d-ee3e-49c0-82ff-dbc290af8082" providerId="ADAL" clId="{2EE7100A-4CE6-4451-BC5C-8C838D35895B}" dt="2020-11-20T20:51:49.346" v="6553" actId="14100"/>
          <ac:spMkLst>
            <pc:docMk/>
            <pc:sldMk cId="1440329126" sldId="298"/>
            <ac:spMk id="2" creationId="{11C5B248-23AA-4512-9589-58D296C9BE8E}"/>
          </ac:spMkLst>
        </pc:spChg>
        <pc:spChg chg="mod">
          <ac:chgData name="Steve Shellhammer" userId="0e71f22d-ee3e-49c0-82ff-dbc290af8082" providerId="ADAL" clId="{2EE7100A-4CE6-4451-BC5C-8C838D35895B}" dt="2020-11-20T21:00:36.843" v="7132" actId="14100"/>
          <ac:spMkLst>
            <pc:docMk/>
            <pc:sldMk cId="1440329126" sldId="298"/>
            <ac:spMk id="3" creationId="{B93D8E7A-B61D-47D1-B8C9-0A96D9764683}"/>
          </ac:spMkLst>
        </pc:spChg>
        <pc:spChg chg="add mod">
          <ac:chgData name="Steve Shellhammer" userId="0e71f22d-ee3e-49c0-82ff-dbc290af8082" providerId="ADAL" clId="{2EE7100A-4CE6-4451-BC5C-8C838D35895B}" dt="2020-11-20T21:03:16.688" v="7272" actId="20577"/>
          <ac:spMkLst>
            <pc:docMk/>
            <pc:sldMk cId="1440329126" sldId="298"/>
            <ac:spMk id="8" creationId="{4E75B345-D135-4A42-A275-89D75A08773C}"/>
          </ac:spMkLst>
        </pc:spChg>
        <pc:graphicFrameChg chg="add mod modGraphic">
          <ac:chgData name="Steve Shellhammer" userId="0e71f22d-ee3e-49c0-82ff-dbc290af8082" providerId="ADAL" clId="{2EE7100A-4CE6-4451-BC5C-8C838D35895B}" dt="2020-11-20T21:00:43.407" v="7145" actId="1036"/>
          <ac:graphicFrameMkLst>
            <pc:docMk/>
            <pc:sldMk cId="1440329126" sldId="298"/>
            <ac:graphicFrameMk id="7" creationId="{275587E9-6C6C-4EC1-BD25-31C77516D4D4}"/>
          </ac:graphicFrameMkLst>
        </pc:graphicFrameChg>
      </pc:sldChg>
      <pc:sldChg chg="addSp delSp modSp new del mod">
        <pc:chgData name="Steve Shellhammer" userId="0e71f22d-ee3e-49c0-82ff-dbc290af8082" providerId="ADAL" clId="{2EE7100A-4CE6-4451-BC5C-8C838D35895B}" dt="2020-11-20T20:57:20.728" v="6953" actId="47"/>
        <pc:sldMkLst>
          <pc:docMk/>
          <pc:sldMk cId="139733844" sldId="299"/>
        </pc:sldMkLst>
        <pc:spChg chg="del">
          <ac:chgData name="Steve Shellhammer" userId="0e71f22d-ee3e-49c0-82ff-dbc290af8082" providerId="ADAL" clId="{2EE7100A-4CE6-4451-BC5C-8C838D35895B}" dt="2020-11-20T20:53:02.884" v="6661" actId="3680"/>
          <ac:spMkLst>
            <pc:docMk/>
            <pc:sldMk cId="139733844" sldId="299"/>
            <ac:spMk id="3" creationId="{DEE312DF-F87E-4C0E-940B-6509C5C991F8}"/>
          </ac:spMkLst>
        </pc:spChg>
        <pc:graphicFrameChg chg="add mod ord modGraphic">
          <ac:chgData name="Steve Shellhammer" userId="0e71f22d-ee3e-49c0-82ff-dbc290af8082" providerId="ADAL" clId="{2EE7100A-4CE6-4451-BC5C-8C838D35895B}" dt="2020-11-20T20:55:19.124" v="6775" actId="1076"/>
          <ac:graphicFrameMkLst>
            <pc:docMk/>
            <pc:sldMk cId="139733844" sldId="299"/>
            <ac:graphicFrameMk id="7" creationId="{C993D0D4-448F-48DB-B177-E23A10B5DE0E}"/>
          </ac:graphicFrameMkLst>
        </pc:graphicFrameChg>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D578F7A2-CD6F-47BA-8A52-2D2AF476026E}"/>
    <pc:docChg chg="modSld">
      <pc:chgData name="Steve Shellhammer" userId="0e71f22d-ee3e-49c0-82ff-dbc290af8082" providerId="ADAL" clId="{D578F7A2-CD6F-47BA-8A52-2D2AF476026E}" dt="2021-01-04T19:05:17.205" v="2" actId="20577"/>
      <pc:docMkLst>
        <pc:docMk/>
      </pc:docMkLst>
      <pc:sldChg chg="modSp mod">
        <pc:chgData name="Steve Shellhammer" userId="0e71f22d-ee3e-49c0-82ff-dbc290af8082" providerId="ADAL" clId="{D578F7A2-CD6F-47BA-8A52-2D2AF476026E}" dt="2021-01-04T19:05:17.205" v="2" actId="20577"/>
        <pc:sldMkLst>
          <pc:docMk/>
          <pc:sldMk cId="637874448" sldId="260"/>
        </pc:sldMkLst>
        <pc:graphicFrameChg chg="modGraphic">
          <ac:chgData name="Steve Shellhammer" userId="0e71f22d-ee3e-49c0-82ff-dbc290af8082" providerId="ADAL" clId="{D578F7A2-CD6F-47BA-8A52-2D2AF476026E}" dt="2021-01-04T19:05:17.205" v="2" actId="20577"/>
          <ac:graphicFrameMkLst>
            <pc:docMk/>
            <pc:sldMk cId="637874448" sldId="260"/>
            <ac:graphicFrameMk id="7" creationId="{3DDCC74F-FEBA-4D0E-9647-36663F9109B3}"/>
          </ac:graphicFrameMkLst>
        </pc:graphicFrameChg>
      </pc:sldChg>
    </pc:docChg>
  </pc:docChgLst>
  <pc:docChgLst>
    <pc:chgData name="Steve Shellhammer" userId="0e71f22d-ee3e-49c0-82ff-dbc290af8082" providerId="ADAL" clId="{15D2E57B-90B1-4299-AAE8-E38CA9C07C36}"/>
    <pc:docChg chg="undo custSel addSld delSld modSld">
      <pc:chgData name="Steve Shellhammer" userId="0e71f22d-ee3e-49c0-82ff-dbc290af8082" providerId="ADAL" clId="{15D2E57B-90B1-4299-AAE8-E38CA9C07C36}" dt="2020-12-15T23:44:53.822" v="1685" actId="20577"/>
      <pc:docMkLst>
        <pc:docMk/>
      </pc:docMkLst>
      <pc:sldChg chg="modSp mod">
        <pc:chgData name="Steve Shellhammer" userId="0e71f22d-ee3e-49c0-82ff-dbc290af8082" providerId="ADAL" clId="{15D2E57B-90B1-4299-AAE8-E38CA9C07C36}" dt="2020-12-15T21:19:12.744" v="13" actId="20577"/>
        <pc:sldMkLst>
          <pc:docMk/>
          <pc:sldMk cId="0" sldId="256"/>
        </pc:sldMkLst>
        <pc:spChg chg="mod">
          <ac:chgData name="Steve Shellhammer" userId="0e71f22d-ee3e-49c0-82ff-dbc290af8082" providerId="ADAL" clId="{15D2E57B-90B1-4299-AAE8-E38CA9C07C36}" dt="2020-12-15T21:19:12.744" v="13" actId="20577"/>
          <ac:spMkLst>
            <pc:docMk/>
            <pc:sldMk cId="0" sldId="256"/>
            <ac:spMk id="3073" creationId="{00000000-0000-0000-0000-000000000000}"/>
          </ac:spMkLst>
        </pc:spChg>
      </pc:sldChg>
      <pc:sldChg chg="modSp mod">
        <pc:chgData name="Steve Shellhammer" userId="0e71f22d-ee3e-49c0-82ff-dbc290af8082" providerId="ADAL" clId="{15D2E57B-90B1-4299-AAE8-E38CA9C07C36}" dt="2020-12-15T21:20:45.877" v="14" actId="6549"/>
        <pc:sldMkLst>
          <pc:docMk/>
          <pc:sldMk cId="2575438809" sldId="258"/>
        </pc:sldMkLst>
        <pc:spChg chg="mod">
          <ac:chgData name="Steve Shellhammer" userId="0e71f22d-ee3e-49c0-82ff-dbc290af8082" providerId="ADAL" clId="{15D2E57B-90B1-4299-AAE8-E38CA9C07C36}" dt="2020-12-15T21:20:45.877" v="14" actId="6549"/>
          <ac:spMkLst>
            <pc:docMk/>
            <pc:sldMk cId="2575438809" sldId="258"/>
            <ac:spMk id="3" creationId="{CF75258C-834D-4DA5-936A-E29454C3E521}"/>
          </ac:spMkLst>
        </pc:spChg>
      </pc:sldChg>
      <pc:sldChg chg="modSp mod">
        <pc:chgData name="Steve Shellhammer" userId="0e71f22d-ee3e-49c0-82ff-dbc290af8082" providerId="ADAL" clId="{15D2E57B-90B1-4299-AAE8-E38CA9C07C36}" dt="2020-12-15T22:41:25.414" v="568" actId="20577"/>
        <pc:sldMkLst>
          <pc:docMk/>
          <pc:sldMk cId="938961678" sldId="259"/>
        </pc:sldMkLst>
        <pc:spChg chg="mod">
          <ac:chgData name="Steve Shellhammer" userId="0e71f22d-ee3e-49c0-82ff-dbc290af8082" providerId="ADAL" clId="{15D2E57B-90B1-4299-AAE8-E38CA9C07C36}" dt="2020-12-15T22:41:25.414" v="568" actId="20577"/>
          <ac:spMkLst>
            <pc:docMk/>
            <pc:sldMk cId="938961678" sldId="259"/>
            <ac:spMk id="7" creationId="{8CE921E6-B8C9-4D0E-ADDE-FB85C099B27C}"/>
          </ac:spMkLst>
        </pc:spChg>
        <pc:graphicFrameChg chg="modGraphic">
          <ac:chgData name="Steve Shellhammer" userId="0e71f22d-ee3e-49c0-82ff-dbc290af8082" providerId="ADAL" clId="{15D2E57B-90B1-4299-AAE8-E38CA9C07C36}" dt="2020-12-15T22:38:53.110" v="479" actId="404"/>
          <ac:graphicFrameMkLst>
            <pc:docMk/>
            <pc:sldMk cId="938961678" sldId="259"/>
            <ac:graphicFrameMk id="8" creationId="{72F84D60-E663-4FAB-A674-C68E53C9139B}"/>
          </ac:graphicFrameMkLst>
        </pc:graphicFrameChg>
      </pc:sldChg>
      <pc:sldChg chg="addSp delSp modSp add mod">
        <pc:chgData name="Steve Shellhammer" userId="0e71f22d-ee3e-49c0-82ff-dbc290af8082" providerId="ADAL" clId="{15D2E57B-90B1-4299-AAE8-E38CA9C07C36}" dt="2020-12-15T22:39:00.604" v="480" actId="403"/>
        <pc:sldMkLst>
          <pc:docMk/>
          <pc:sldMk cId="637874448" sldId="260"/>
        </pc:sldMkLst>
        <pc:spChg chg="mod">
          <ac:chgData name="Steve Shellhammer" userId="0e71f22d-ee3e-49c0-82ff-dbc290af8082" providerId="ADAL" clId="{15D2E57B-90B1-4299-AAE8-E38CA9C07C36}" dt="2020-12-15T22:38:13.354" v="477" actId="20577"/>
          <ac:spMkLst>
            <pc:docMk/>
            <pc:sldMk cId="637874448" sldId="260"/>
            <ac:spMk id="2" creationId="{36A4F317-1BEC-49FE-B64E-14F47B858668}"/>
          </ac:spMkLst>
        </pc:spChg>
        <pc:spChg chg="del">
          <ac:chgData name="Steve Shellhammer" userId="0e71f22d-ee3e-49c0-82ff-dbc290af8082" providerId="ADAL" clId="{15D2E57B-90B1-4299-AAE8-E38CA9C07C36}" dt="2020-12-15T21:21:09.174" v="25" actId="478"/>
          <ac:spMkLst>
            <pc:docMk/>
            <pc:sldMk cId="637874448" sldId="260"/>
            <ac:spMk id="3" creationId="{CF75258C-834D-4DA5-936A-E29454C3E521}"/>
          </ac:spMkLst>
        </pc:spChg>
        <pc:spChg chg="add mod">
          <ac:chgData name="Steve Shellhammer" userId="0e71f22d-ee3e-49c0-82ff-dbc290af8082" providerId="ADAL" clId="{15D2E57B-90B1-4299-AAE8-E38CA9C07C36}" dt="2020-12-15T21:30:19.654" v="458" actId="404"/>
          <ac:spMkLst>
            <pc:docMk/>
            <pc:sldMk cId="637874448" sldId="260"/>
            <ac:spMk id="9" creationId="{40251830-CEB9-4D49-B2B7-3B3AA905FECE}"/>
          </ac:spMkLst>
        </pc:spChg>
        <pc:graphicFrameChg chg="mod modGraphic">
          <ac:chgData name="Steve Shellhammer" userId="0e71f22d-ee3e-49c0-82ff-dbc290af8082" providerId="ADAL" clId="{15D2E57B-90B1-4299-AAE8-E38CA9C07C36}" dt="2020-12-15T22:39:00.604" v="480" actId="403"/>
          <ac:graphicFrameMkLst>
            <pc:docMk/>
            <pc:sldMk cId="637874448" sldId="260"/>
            <ac:graphicFrameMk id="7" creationId="{3DDCC74F-FEBA-4D0E-9647-36663F9109B3}"/>
          </ac:graphicFrameMkLst>
        </pc:graphicFrameChg>
      </pc:sldChg>
      <pc:sldChg chg="addSp delSp modSp add mod">
        <pc:chgData name="Steve Shellhammer" userId="0e71f22d-ee3e-49c0-82ff-dbc290af8082" providerId="ADAL" clId="{15D2E57B-90B1-4299-AAE8-E38CA9C07C36}" dt="2020-12-15T23:44:53.822" v="1685" actId="20577"/>
        <pc:sldMkLst>
          <pc:docMk/>
          <pc:sldMk cId="1844262480" sldId="261"/>
        </pc:sldMkLst>
        <pc:spChg chg="mod">
          <ac:chgData name="Steve Shellhammer" userId="0e71f22d-ee3e-49c0-82ff-dbc290af8082" providerId="ADAL" clId="{15D2E57B-90B1-4299-AAE8-E38CA9C07C36}" dt="2020-12-15T22:56:57.004" v="1415" actId="20577"/>
          <ac:spMkLst>
            <pc:docMk/>
            <pc:sldMk cId="1844262480" sldId="261"/>
            <ac:spMk id="2" creationId="{B720719E-A4FC-4D7B-8F7F-F352A24DAD82}"/>
          </ac:spMkLst>
        </pc:spChg>
        <pc:spChg chg="del mod">
          <ac:chgData name="Steve Shellhammer" userId="0e71f22d-ee3e-49c0-82ff-dbc290af8082" providerId="ADAL" clId="{15D2E57B-90B1-4299-AAE8-E38CA9C07C36}" dt="2020-12-15T22:54:32.483" v="1347" actId="478"/>
          <ac:spMkLst>
            <pc:docMk/>
            <pc:sldMk cId="1844262480" sldId="261"/>
            <ac:spMk id="7" creationId="{8CE921E6-B8C9-4D0E-ADDE-FB85C099B27C}"/>
          </ac:spMkLst>
        </pc:spChg>
        <pc:spChg chg="add del mod">
          <ac:chgData name="Steve Shellhammer" userId="0e71f22d-ee3e-49c0-82ff-dbc290af8082" providerId="ADAL" clId="{15D2E57B-90B1-4299-AAE8-E38CA9C07C36}" dt="2020-12-15T22:54:35.759" v="1348" actId="478"/>
          <ac:spMkLst>
            <pc:docMk/>
            <pc:sldMk cId="1844262480" sldId="261"/>
            <ac:spMk id="9" creationId="{8A21DBA3-43E6-4BD2-9237-31E7C4F204FD}"/>
          </ac:spMkLst>
        </pc:spChg>
        <pc:spChg chg="add mod">
          <ac:chgData name="Steve Shellhammer" userId="0e71f22d-ee3e-49c0-82ff-dbc290af8082" providerId="ADAL" clId="{15D2E57B-90B1-4299-AAE8-E38CA9C07C36}" dt="2020-12-15T23:06:51.346" v="1527" actId="5793"/>
          <ac:spMkLst>
            <pc:docMk/>
            <pc:sldMk cId="1844262480" sldId="261"/>
            <ac:spMk id="10" creationId="{E4874D9A-2759-4A0A-AFFF-A3B274A34BB6}"/>
          </ac:spMkLst>
        </pc:spChg>
        <pc:graphicFrameChg chg="mod modGraphic">
          <ac:chgData name="Steve Shellhammer" userId="0e71f22d-ee3e-49c0-82ff-dbc290af8082" providerId="ADAL" clId="{15D2E57B-90B1-4299-AAE8-E38CA9C07C36}" dt="2020-12-15T23:44:53.822" v="1685" actId="20577"/>
          <ac:graphicFrameMkLst>
            <pc:docMk/>
            <pc:sldMk cId="1844262480" sldId="261"/>
            <ac:graphicFrameMk id="8" creationId="{72F84D60-E663-4FAB-A674-C68E53C9139B}"/>
          </ac:graphicFrameMkLst>
        </pc:graphicFrameChg>
      </pc:sldChg>
      <pc:sldChg chg="modSp new del mod">
        <pc:chgData name="Steve Shellhammer" userId="0e71f22d-ee3e-49c0-82ff-dbc290af8082" providerId="ADAL" clId="{15D2E57B-90B1-4299-AAE8-E38CA9C07C36}" dt="2020-12-15T22:57:03.919" v="1416" actId="47"/>
        <pc:sldMkLst>
          <pc:docMk/>
          <pc:sldMk cId="3631726312" sldId="262"/>
        </pc:sldMkLst>
        <pc:spChg chg="mod">
          <ac:chgData name="Steve Shellhammer" userId="0e71f22d-ee3e-49c0-82ff-dbc290af8082" providerId="ADAL" clId="{15D2E57B-90B1-4299-AAE8-E38CA9C07C36}" dt="2020-12-15T22:54:26.211" v="1346" actId="1076"/>
          <ac:spMkLst>
            <pc:docMk/>
            <pc:sldMk cId="3631726312" sldId="262"/>
            <ac:spMk id="3" creationId="{B5F389A9-5706-40F7-BF9B-0652D748EE61}"/>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A3A9B26B-3239-4199-89DA-1643415418B6}"/>
    <pc:docChg chg="custSel addSld delSld modSld">
      <pc:chgData name="Steve Shellhammer" userId="0e71f22d-ee3e-49c0-82ff-dbc290af8082" providerId="ADAL" clId="{A3A9B26B-3239-4199-89DA-1643415418B6}" dt="2021-01-22T21:36:40.599" v="1062" actId="20577"/>
      <pc:docMkLst>
        <pc:docMk/>
      </pc:docMkLst>
      <pc:sldChg chg="modSp mod">
        <pc:chgData name="Steve Shellhammer" userId="0e71f22d-ee3e-49c0-82ff-dbc290af8082" providerId="ADAL" clId="{A3A9B26B-3239-4199-89DA-1643415418B6}" dt="2021-01-22T16:46:55.163" v="3" actId="20577"/>
        <pc:sldMkLst>
          <pc:docMk/>
          <pc:sldMk cId="0" sldId="256"/>
        </pc:sldMkLst>
        <pc:spChg chg="mod">
          <ac:chgData name="Steve Shellhammer" userId="0e71f22d-ee3e-49c0-82ff-dbc290af8082" providerId="ADAL" clId="{A3A9B26B-3239-4199-89DA-1643415418B6}" dt="2021-01-22T16:46:55.163" v="3" actId="20577"/>
          <ac:spMkLst>
            <pc:docMk/>
            <pc:sldMk cId="0" sldId="256"/>
            <ac:spMk id="3074" creationId="{00000000-0000-0000-0000-000000000000}"/>
          </ac:spMkLst>
        </pc:spChg>
      </pc:sldChg>
      <pc:sldChg chg="modSp mod">
        <pc:chgData name="Steve Shellhammer" userId="0e71f22d-ee3e-49c0-82ff-dbc290af8082" providerId="ADAL" clId="{A3A9B26B-3239-4199-89DA-1643415418B6}" dt="2021-01-22T16:47:21.827" v="6" actId="20577"/>
        <pc:sldMkLst>
          <pc:docMk/>
          <pc:sldMk cId="1469444791" sldId="257"/>
        </pc:sldMkLst>
        <pc:spChg chg="mod">
          <ac:chgData name="Steve Shellhammer" userId="0e71f22d-ee3e-49c0-82ff-dbc290af8082" providerId="ADAL" clId="{A3A9B26B-3239-4199-89DA-1643415418B6}" dt="2021-01-22T16:47:21.827" v="6" actId="20577"/>
          <ac:spMkLst>
            <pc:docMk/>
            <pc:sldMk cId="1469444791" sldId="257"/>
            <ac:spMk id="3" creationId="{FA3B5494-A23A-45C2-88D7-0D4DB4AE7B78}"/>
          </ac:spMkLst>
        </pc:spChg>
      </pc:sldChg>
      <pc:sldChg chg="modSp mod">
        <pc:chgData name="Steve Shellhammer" userId="0e71f22d-ee3e-49c0-82ff-dbc290af8082" providerId="ADAL" clId="{A3A9B26B-3239-4199-89DA-1643415418B6}" dt="2021-01-22T16:51:22.534" v="314" actId="1076"/>
        <pc:sldMkLst>
          <pc:docMk/>
          <pc:sldMk cId="1465134236" sldId="259"/>
        </pc:sldMkLst>
        <pc:spChg chg="mod">
          <ac:chgData name="Steve Shellhammer" userId="0e71f22d-ee3e-49c0-82ff-dbc290af8082" providerId="ADAL" clId="{A3A9B26B-3239-4199-89DA-1643415418B6}" dt="2021-01-22T16:51:22.534" v="314" actId="1076"/>
          <ac:spMkLst>
            <pc:docMk/>
            <pc:sldMk cId="1465134236" sldId="259"/>
            <ac:spMk id="3" creationId="{CB93370E-FF19-440D-88E2-6034E3EF488B}"/>
          </ac:spMkLst>
        </pc:spChg>
      </pc:sldChg>
      <pc:sldChg chg="modSp mod">
        <pc:chgData name="Steve Shellhammer" userId="0e71f22d-ee3e-49c0-82ff-dbc290af8082" providerId="ADAL" clId="{A3A9B26B-3239-4199-89DA-1643415418B6}" dt="2021-01-22T16:51:54.424" v="316" actId="20577"/>
        <pc:sldMkLst>
          <pc:docMk/>
          <pc:sldMk cId="924830131" sldId="260"/>
        </pc:sldMkLst>
        <pc:spChg chg="mod">
          <ac:chgData name="Steve Shellhammer" userId="0e71f22d-ee3e-49c0-82ff-dbc290af8082" providerId="ADAL" clId="{A3A9B26B-3239-4199-89DA-1643415418B6}" dt="2021-01-22T16:51:54.424" v="316" actId="20577"/>
          <ac:spMkLst>
            <pc:docMk/>
            <pc:sldMk cId="924830131" sldId="260"/>
            <ac:spMk id="3" creationId="{7A0E3140-B462-47B5-BC17-6FA742D7F801}"/>
          </ac:spMkLst>
        </pc:spChg>
      </pc:sldChg>
      <pc:sldChg chg="modSp mod">
        <pc:chgData name="Steve Shellhammer" userId="0e71f22d-ee3e-49c0-82ff-dbc290af8082" providerId="ADAL" clId="{A3A9B26B-3239-4199-89DA-1643415418B6}" dt="2021-01-22T21:36:40.599" v="1062" actId="20577"/>
        <pc:sldMkLst>
          <pc:docMk/>
          <pc:sldMk cId="1545110722" sldId="261"/>
        </pc:sldMkLst>
        <pc:spChg chg="mod">
          <ac:chgData name="Steve Shellhammer" userId="0e71f22d-ee3e-49c0-82ff-dbc290af8082" providerId="ADAL" clId="{A3A9B26B-3239-4199-89DA-1643415418B6}" dt="2021-01-22T21:36:40.599" v="1062" actId="20577"/>
          <ac:spMkLst>
            <pc:docMk/>
            <pc:sldMk cId="1545110722" sldId="261"/>
            <ac:spMk id="3" creationId="{07D2970C-5388-47E2-8456-CFBDB3B25C8B}"/>
          </ac:spMkLst>
        </pc:spChg>
      </pc:sldChg>
      <pc:sldChg chg="modSp new mod">
        <pc:chgData name="Steve Shellhammer" userId="0e71f22d-ee3e-49c0-82ff-dbc290af8082" providerId="ADAL" clId="{A3A9B26B-3239-4199-89DA-1643415418B6}" dt="2021-01-22T16:58:45.909" v="1054" actId="20577"/>
        <pc:sldMkLst>
          <pc:docMk/>
          <pc:sldMk cId="3726462536" sldId="262"/>
        </pc:sldMkLst>
        <pc:spChg chg="mod">
          <ac:chgData name="Steve Shellhammer" userId="0e71f22d-ee3e-49c0-82ff-dbc290af8082" providerId="ADAL" clId="{A3A9B26B-3239-4199-89DA-1643415418B6}" dt="2021-01-22T16:52:17.898" v="335" actId="20577"/>
          <ac:spMkLst>
            <pc:docMk/>
            <pc:sldMk cId="3726462536" sldId="262"/>
            <ac:spMk id="2" creationId="{714B6F88-669C-43E8-98B3-0172DCEED3E5}"/>
          </ac:spMkLst>
        </pc:spChg>
        <pc:spChg chg="mod">
          <ac:chgData name="Steve Shellhammer" userId="0e71f22d-ee3e-49c0-82ff-dbc290af8082" providerId="ADAL" clId="{A3A9B26B-3239-4199-89DA-1643415418B6}" dt="2021-01-22T16:58:45.909" v="1054" actId="20577"/>
          <ac:spMkLst>
            <pc:docMk/>
            <pc:sldMk cId="3726462536" sldId="262"/>
            <ac:spMk id="3" creationId="{8A8A83AA-1089-4147-B739-96228538437C}"/>
          </ac:spMkLst>
        </pc:spChg>
      </pc:sldChg>
      <pc:sldChg chg="add del">
        <pc:chgData name="Steve Shellhammer" userId="0e71f22d-ee3e-49c0-82ff-dbc290af8082" providerId="ADAL" clId="{A3A9B26B-3239-4199-89DA-1643415418B6}" dt="2021-01-22T16:58:10.351" v="1050" actId="47"/>
        <pc:sldMkLst>
          <pc:docMk/>
          <pc:sldMk cId="2121513569" sldId="263"/>
        </pc:sldMkLst>
      </pc:sldChg>
    </pc:docChg>
  </pc:docChgLst>
  <pc:docChgLst>
    <pc:chgData name="Steve Shellhammer" userId="0e71f22d-ee3e-49c0-82ff-dbc290af8082" providerId="ADAL" clId="{0EDC4922-B589-4EDB-921E-6E1B1C3E0AF7}"/>
    <pc:docChg chg="modSld">
      <pc:chgData name="Steve Shellhammer" userId="0e71f22d-ee3e-49c0-82ff-dbc290af8082" providerId="ADAL" clId="{0EDC4922-B589-4EDB-921E-6E1B1C3E0AF7}" dt="2020-11-14T16:25:24.426" v="1" actId="20577"/>
      <pc:docMkLst>
        <pc:docMk/>
      </pc:docMkLst>
      <pc:sldChg chg="modSp mod">
        <pc:chgData name="Steve Shellhammer" userId="0e71f22d-ee3e-49c0-82ff-dbc290af8082" providerId="ADAL" clId="{0EDC4922-B589-4EDB-921E-6E1B1C3E0AF7}" dt="2020-11-14T16:25:24.426" v="1" actId="20577"/>
        <pc:sldMkLst>
          <pc:docMk/>
          <pc:sldMk cId="0" sldId="256"/>
        </pc:sldMkLst>
        <pc:spChg chg="mod">
          <ac:chgData name="Steve Shellhammer" userId="0e71f22d-ee3e-49c0-82ff-dbc290af8082" providerId="ADAL" clId="{0EDC4922-B589-4EDB-921E-6E1B1C3E0AF7}" dt="2020-11-14T16:25:24.426" v="1" actId="20577"/>
          <ac:spMkLst>
            <pc:docMk/>
            <pc:sldMk cId="0" sldId="256"/>
            <ac:spMk id="3073" creationId="{00000000-0000-0000-0000-000000000000}"/>
          </ac:spMkLst>
        </pc:spChg>
      </pc:sldChg>
    </pc:docChg>
  </pc:docChgLst>
  <pc:docChgLst>
    <pc:chgData name="Steve Shellhammer" userId="0e71f22d-ee3e-49c0-82ff-dbc290af8082" providerId="ADAL" clId="{A7E252FC-90CD-4068-81D5-76F20A29D5E1}"/>
    <pc:docChg chg="undo redo custSel addSld delSld modSld">
      <pc:chgData name="Steve Shellhammer" userId="0e71f22d-ee3e-49c0-82ff-dbc290af8082" providerId="ADAL" clId="{A7E252FC-90CD-4068-81D5-76F20A29D5E1}" dt="2021-02-10T18:26:28.416" v="817" actId="20577"/>
      <pc:docMkLst>
        <pc:docMk/>
      </pc:docMkLst>
      <pc:sldChg chg="modSp mod">
        <pc:chgData name="Steve Shellhammer" userId="0e71f22d-ee3e-49c0-82ff-dbc290af8082" providerId="ADAL" clId="{A7E252FC-90CD-4068-81D5-76F20A29D5E1}" dt="2021-02-10T18:23:29.438" v="787" actId="20577"/>
        <pc:sldMkLst>
          <pc:docMk/>
          <pc:sldMk cId="0" sldId="256"/>
        </pc:sldMkLst>
        <pc:spChg chg="mod">
          <ac:chgData name="Steve Shellhammer" userId="0e71f22d-ee3e-49c0-82ff-dbc290af8082" providerId="ADAL" clId="{A7E252FC-90CD-4068-81D5-76F20A29D5E1}" dt="2021-02-10T18:23:29.438" v="787" actId="20577"/>
          <ac:spMkLst>
            <pc:docMk/>
            <pc:sldMk cId="0" sldId="256"/>
            <ac:spMk id="3074" creationId="{00000000-0000-0000-0000-000000000000}"/>
          </ac:spMkLst>
        </pc:spChg>
      </pc:sldChg>
      <pc:sldChg chg="modSp mod">
        <pc:chgData name="Steve Shellhammer" userId="0e71f22d-ee3e-49c0-82ff-dbc290af8082" providerId="ADAL" clId="{A7E252FC-90CD-4068-81D5-76F20A29D5E1}" dt="2021-02-10T18:24:18.592" v="796" actId="20577"/>
        <pc:sldMkLst>
          <pc:docMk/>
          <pc:sldMk cId="1469444791" sldId="257"/>
        </pc:sldMkLst>
        <pc:spChg chg="mod">
          <ac:chgData name="Steve Shellhammer" userId="0e71f22d-ee3e-49c0-82ff-dbc290af8082" providerId="ADAL" clId="{A7E252FC-90CD-4068-81D5-76F20A29D5E1}" dt="2021-02-10T18:24:18.592" v="796" actId="20577"/>
          <ac:spMkLst>
            <pc:docMk/>
            <pc:sldMk cId="1469444791" sldId="257"/>
            <ac:spMk id="3" creationId="{FA3B5494-A23A-45C2-88D7-0D4DB4AE7B78}"/>
          </ac:spMkLst>
        </pc:spChg>
      </pc:sldChg>
      <pc:sldChg chg="modSp mod">
        <pc:chgData name="Steve Shellhammer" userId="0e71f22d-ee3e-49c0-82ff-dbc290af8082" providerId="ADAL" clId="{A7E252FC-90CD-4068-81D5-76F20A29D5E1}" dt="2021-02-10T18:26:28.416" v="817" actId="20577"/>
        <pc:sldMkLst>
          <pc:docMk/>
          <pc:sldMk cId="924830131" sldId="260"/>
        </pc:sldMkLst>
        <pc:spChg chg="mod">
          <ac:chgData name="Steve Shellhammer" userId="0e71f22d-ee3e-49c0-82ff-dbc290af8082" providerId="ADAL" clId="{A7E252FC-90CD-4068-81D5-76F20A29D5E1}" dt="2021-02-10T18:26:28.416" v="817" actId="20577"/>
          <ac:spMkLst>
            <pc:docMk/>
            <pc:sldMk cId="924830131" sldId="260"/>
            <ac:spMk id="3" creationId="{7A0E3140-B462-47B5-BC17-6FA742D7F801}"/>
          </ac:spMkLst>
        </pc:spChg>
      </pc:sldChg>
      <pc:sldChg chg="modSp mod">
        <pc:chgData name="Steve Shellhammer" userId="0e71f22d-ee3e-49c0-82ff-dbc290af8082" providerId="ADAL" clId="{A7E252FC-90CD-4068-81D5-76F20A29D5E1}" dt="2021-02-04T20:29:44.241" v="775" actId="6549"/>
        <pc:sldMkLst>
          <pc:docMk/>
          <pc:sldMk cId="1545110722" sldId="261"/>
        </pc:sldMkLst>
        <pc:spChg chg="mod">
          <ac:chgData name="Steve Shellhammer" userId="0e71f22d-ee3e-49c0-82ff-dbc290af8082" providerId="ADAL" clId="{A7E252FC-90CD-4068-81D5-76F20A29D5E1}" dt="2021-02-04T20:29:44.241" v="775" actId="6549"/>
          <ac:spMkLst>
            <pc:docMk/>
            <pc:sldMk cId="1545110722" sldId="261"/>
            <ac:spMk id="3" creationId="{07D2970C-5388-47E2-8456-CFBDB3B25C8B}"/>
          </ac:spMkLst>
        </pc:spChg>
      </pc:sldChg>
      <pc:sldChg chg="addSp modSp new add del mod">
        <pc:chgData name="Steve Shellhammer" userId="0e71f22d-ee3e-49c0-82ff-dbc290af8082" providerId="ADAL" clId="{A7E252FC-90CD-4068-81D5-76F20A29D5E1}" dt="2021-01-26T19:31:11.649" v="740" actId="47"/>
        <pc:sldMkLst>
          <pc:docMk/>
          <pc:sldMk cId="2965188019" sldId="262"/>
        </pc:sldMkLst>
        <pc:spChg chg="mod">
          <ac:chgData name="Steve Shellhammer" userId="0e71f22d-ee3e-49c0-82ff-dbc290af8082" providerId="ADAL" clId="{A7E252FC-90CD-4068-81D5-76F20A29D5E1}" dt="2021-01-26T18:30:19.166" v="710" actId="20577"/>
          <ac:spMkLst>
            <pc:docMk/>
            <pc:sldMk cId="2965188019" sldId="262"/>
            <ac:spMk id="2" creationId="{CF7067FE-5EF8-4930-9D31-CD0C0FCD42F4}"/>
          </ac:spMkLst>
        </pc:spChg>
        <pc:spChg chg="mod">
          <ac:chgData name="Steve Shellhammer" userId="0e71f22d-ee3e-49c0-82ff-dbc290af8082" providerId="ADAL" clId="{A7E252FC-90CD-4068-81D5-76F20A29D5E1}" dt="2021-01-26T18:30:16.165" v="704" actId="14100"/>
          <ac:spMkLst>
            <pc:docMk/>
            <pc:sldMk cId="2965188019" sldId="262"/>
            <ac:spMk id="3" creationId="{5B2B19D7-6938-47FA-AF96-2E06B3C8F3AB}"/>
          </ac:spMkLst>
        </pc:spChg>
        <pc:spChg chg="add mod">
          <ac:chgData name="Steve Shellhammer" userId="0e71f22d-ee3e-49c0-82ff-dbc290af8082" providerId="ADAL" clId="{A7E252FC-90CD-4068-81D5-76F20A29D5E1}" dt="2021-01-26T17:58:22.718" v="449" actId="164"/>
          <ac:spMkLst>
            <pc:docMk/>
            <pc:sldMk cId="2965188019" sldId="262"/>
            <ac:spMk id="11" creationId="{13D92A3A-5CF5-4F7F-86A9-846E453AD384}"/>
          </ac:spMkLst>
        </pc:spChg>
        <pc:grpChg chg="add mod">
          <ac:chgData name="Steve Shellhammer" userId="0e71f22d-ee3e-49c0-82ff-dbc290af8082" providerId="ADAL" clId="{A7E252FC-90CD-4068-81D5-76F20A29D5E1}" dt="2021-01-26T17:58:22.718" v="449" actId="164"/>
          <ac:grpSpMkLst>
            <pc:docMk/>
            <pc:sldMk cId="2965188019" sldId="262"/>
            <ac:grpSpMk id="13" creationId="{0E6A65D8-7DF9-4026-A394-8F00407A3E8C}"/>
          </ac:grpSpMkLst>
        </pc:grpChg>
        <pc:picChg chg="add mod">
          <ac:chgData name="Steve Shellhammer" userId="0e71f22d-ee3e-49c0-82ff-dbc290af8082" providerId="ADAL" clId="{A7E252FC-90CD-4068-81D5-76F20A29D5E1}" dt="2021-01-26T17:58:22.718" v="449" actId="164"/>
          <ac:picMkLst>
            <pc:docMk/>
            <pc:sldMk cId="2965188019" sldId="262"/>
            <ac:picMk id="8" creationId="{A78AB1CB-61CC-44AB-93CC-8140CD387D03}"/>
          </ac:picMkLst>
        </pc:picChg>
        <pc:cxnChg chg="add mod">
          <ac:chgData name="Steve Shellhammer" userId="0e71f22d-ee3e-49c0-82ff-dbc290af8082" providerId="ADAL" clId="{A7E252FC-90CD-4068-81D5-76F20A29D5E1}" dt="2021-01-26T17:58:22.718" v="449" actId="164"/>
          <ac:cxnSpMkLst>
            <pc:docMk/>
            <pc:sldMk cId="2965188019" sldId="262"/>
            <ac:cxnSpMk id="10" creationId="{8773721B-E75E-4D42-9E40-AEA7EA98862B}"/>
          </ac:cxnSpMkLst>
        </pc:cxnChg>
      </pc:sldChg>
    </pc:docChg>
  </pc:docChgLst>
  <pc:docChgLst>
    <pc:chgData name="Steve Shellhammer" userId="0e71f22d-ee3e-49c0-82ff-dbc290af8082" providerId="ADAL" clId="{A2622177-E8F4-421A-9E08-A09498AD978F}"/>
    <pc:docChg chg="undo custSel delSld modSld modMainMaster">
      <pc:chgData name="Steve Shellhammer" userId="0e71f22d-ee3e-49c0-82ff-dbc290af8082" providerId="ADAL" clId="{A2622177-E8F4-421A-9E08-A09498AD978F}" dt="2021-01-25T18:54:40.655" v="685" actId="20577"/>
      <pc:docMkLst>
        <pc:docMk/>
      </pc:docMkLst>
      <pc:sldChg chg="modSp mod">
        <pc:chgData name="Steve Shellhammer" userId="0e71f22d-ee3e-49c0-82ff-dbc290af8082" providerId="ADAL" clId="{A2622177-E8F4-421A-9E08-A09498AD978F}" dt="2021-01-25T18:54:40.655" v="685" actId="20577"/>
        <pc:sldMkLst>
          <pc:docMk/>
          <pc:sldMk cId="0" sldId="256"/>
        </pc:sldMkLst>
        <pc:spChg chg="mod">
          <ac:chgData name="Steve Shellhammer" userId="0e71f22d-ee3e-49c0-82ff-dbc290af8082" providerId="ADAL" clId="{A2622177-E8F4-421A-9E08-A09498AD978F}" dt="2021-01-25T18:54:40.655" v="685" actId="20577"/>
          <ac:spMkLst>
            <pc:docMk/>
            <pc:sldMk cId="0" sldId="256"/>
            <ac:spMk id="3074" creationId="{00000000-0000-0000-0000-000000000000}"/>
          </ac:spMkLst>
        </pc:spChg>
      </pc:sldChg>
      <pc:sldChg chg="modSp mod">
        <pc:chgData name="Steve Shellhammer" userId="0e71f22d-ee3e-49c0-82ff-dbc290af8082" providerId="ADAL" clId="{A2622177-E8F4-421A-9E08-A09498AD978F}" dt="2021-01-25T18:50:39.469" v="655" actId="14100"/>
        <pc:sldMkLst>
          <pc:docMk/>
          <pc:sldMk cId="1469444791" sldId="257"/>
        </pc:sldMkLst>
        <pc:spChg chg="mod">
          <ac:chgData name="Steve Shellhammer" userId="0e71f22d-ee3e-49c0-82ff-dbc290af8082" providerId="ADAL" clId="{A2622177-E8F4-421A-9E08-A09498AD978F}" dt="2021-01-23T16:48:42.030" v="477" actId="14100"/>
          <ac:spMkLst>
            <pc:docMk/>
            <pc:sldMk cId="1469444791" sldId="257"/>
            <ac:spMk id="2" creationId="{A8AB252F-FB9D-4527-94C9-04FAB4BEB548}"/>
          </ac:spMkLst>
        </pc:spChg>
        <pc:spChg chg="mod">
          <ac:chgData name="Steve Shellhammer" userId="0e71f22d-ee3e-49c0-82ff-dbc290af8082" providerId="ADAL" clId="{A2622177-E8F4-421A-9E08-A09498AD978F}" dt="2021-01-25T18:50:39.469" v="655" actId="14100"/>
          <ac:spMkLst>
            <pc:docMk/>
            <pc:sldMk cId="1469444791" sldId="257"/>
            <ac:spMk id="3" creationId="{FA3B5494-A23A-45C2-88D7-0D4DB4AE7B78}"/>
          </ac:spMkLst>
        </pc:spChg>
      </pc:sldChg>
      <pc:sldChg chg="modSp del mod">
        <pc:chgData name="Steve Shellhammer" userId="0e71f22d-ee3e-49c0-82ff-dbc290af8082" providerId="ADAL" clId="{A2622177-E8F4-421A-9E08-A09498AD978F}" dt="2021-01-23T16:34:39.165" v="187" actId="47"/>
        <pc:sldMkLst>
          <pc:docMk/>
          <pc:sldMk cId="4279591397" sldId="258"/>
        </pc:sldMkLst>
        <pc:spChg chg="mod">
          <ac:chgData name="Steve Shellhammer" userId="0e71f22d-ee3e-49c0-82ff-dbc290af8082" providerId="ADAL" clId="{A2622177-E8F4-421A-9E08-A09498AD978F}" dt="2021-01-23T16:34:22.919" v="186" actId="20577"/>
          <ac:spMkLst>
            <pc:docMk/>
            <pc:sldMk cId="4279591397" sldId="258"/>
            <ac:spMk id="2" creationId="{F32D3EC7-FB32-4841-A93B-53604A8A11C2}"/>
          </ac:spMkLst>
        </pc:spChg>
      </pc:sldChg>
      <pc:sldChg chg="modSp mod">
        <pc:chgData name="Steve Shellhammer" userId="0e71f22d-ee3e-49c0-82ff-dbc290af8082" providerId="ADAL" clId="{A2622177-E8F4-421A-9E08-A09498AD978F}" dt="2021-01-25T18:51:28.689" v="673" actId="20577"/>
        <pc:sldMkLst>
          <pc:docMk/>
          <pc:sldMk cId="1465134236" sldId="259"/>
        </pc:sldMkLst>
        <pc:spChg chg="mod">
          <ac:chgData name="Steve Shellhammer" userId="0e71f22d-ee3e-49c0-82ff-dbc290af8082" providerId="ADAL" clId="{A2622177-E8F4-421A-9E08-A09498AD978F}" dt="2021-01-25T18:40:16.702" v="604" actId="20577"/>
          <ac:spMkLst>
            <pc:docMk/>
            <pc:sldMk cId="1465134236" sldId="259"/>
            <ac:spMk id="2" creationId="{72934201-6306-4486-91B0-F1D96AEAE117}"/>
          </ac:spMkLst>
        </pc:spChg>
        <pc:spChg chg="mod">
          <ac:chgData name="Steve Shellhammer" userId="0e71f22d-ee3e-49c0-82ff-dbc290af8082" providerId="ADAL" clId="{A2622177-E8F4-421A-9E08-A09498AD978F}" dt="2021-01-25T18:51:28.689" v="673" actId="20577"/>
          <ac:spMkLst>
            <pc:docMk/>
            <pc:sldMk cId="1465134236" sldId="259"/>
            <ac:spMk id="3" creationId="{CB93370E-FF19-440D-88E2-6034E3EF488B}"/>
          </ac:spMkLst>
        </pc:spChg>
      </pc:sldChg>
      <pc:sldChg chg="modSp mod">
        <pc:chgData name="Steve Shellhammer" userId="0e71f22d-ee3e-49c0-82ff-dbc290af8082" providerId="ADAL" clId="{A2622177-E8F4-421A-9E08-A09498AD978F}" dt="2021-01-25T18:48:20.673" v="636" actId="20577"/>
        <pc:sldMkLst>
          <pc:docMk/>
          <pc:sldMk cId="924830131" sldId="260"/>
        </pc:sldMkLst>
        <pc:spChg chg="mod">
          <ac:chgData name="Steve Shellhammer" userId="0e71f22d-ee3e-49c0-82ff-dbc290af8082" providerId="ADAL" clId="{A2622177-E8F4-421A-9E08-A09498AD978F}" dt="2021-01-25T18:40:26.078" v="623" actId="20577"/>
          <ac:spMkLst>
            <pc:docMk/>
            <pc:sldMk cId="924830131" sldId="260"/>
            <ac:spMk id="2" creationId="{186A32D7-BD7A-4CDF-9DB8-8AAF2AB34957}"/>
          </ac:spMkLst>
        </pc:spChg>
        <pc:spChg chg="mod">
          <ac:chgData name="Steve Shellhammer" userId="0e71f22d-ee3e-49c0-82ff-dbc290af8082" providerId="ADAL" clId="{A2622177-E8F4-421A-9E08-A09498AD978F}" dt="2021-01-25T18:48:20.673" v="636" actId="20577"/>
          <ac:spMkLst>
            <pc:docMk/>
            <pc:sldMk cId="924830131" sldId="260"/>
            <ac:spMk id="3" creationId="{7A0E3140-B462-47B5-BC17-6FA742D7F801}"/>
          </ac:spMkLst>
        </pc:spChg>
      </pc:sldChg>
      <pc:sldChg chg="modSp mod">
        <pc:chgData name="Steve Shellhammer" userId="0e71f22d-ee3e-49c0-82ff-dbc290af8082" providerId="ADAL" clId="{A2622177-E8F4-421A-9E08-A09498AD978F}" dt="2021-01-25T18:48:54.786" v="647" actId="20577"/>
        <pc:sldMkLst>
          <pc:docMk/>
          <pc:sldMk cId="1545110722" sldId="261"/>
        </pc:sldMkLst>
        <pc:spChg chg="mod">
          <ac:chgData name="Steve Shellhammer" userId="0e71f22d-ee3e-49c0-82ff-dbc290af8082" providerId="ADAL" clId="{A2622177-E8F4-421A-9E08-A09498AD978F}" dt="2021-01-25T18:48:54.786" v="647" actId="20577"/>
          <ac:spMkLst>
            <pc:docMk/>
            <pc:sldMk cId="1545110722" sldId="261"/>
            <ac:spMk id="3" creationId="{07D2970C-5388-47E2-8456-CFBDB3B25C8B}"/>
          </ac:spMkLst>
        </pc:spChg>
      </pc:sldChg>
      <pc:sldChg chg="del">
        <pc:chgData name="Steve Shellhammer" userId="0e71f22d-ee3e-49c0-82ff-dbc290af8082" providerId="ADAL" clId="{A2622177-E8F4-421A-9E08-A09498AD978F}" dt="2021-01-23T16:38:12.748" v="294" actId="47"/>
        <pc:sldMkLst>
          <pc:docMk/>
          <pc:sldMk cId="3726462536" sldId="262"/>
        </pc:sldMkLst>
      </pc:sldChg>
      <pc:sldMasterChg chg="modSldLayout">
        <pc:chgData name="Steve Shellhammer" userId="0e71f22d-ee3e-49c0-82ff-dbc290af8082" providerId="ADAL" clId="{A2622177-E8F4-421A-9E08-A09498AD978F}" dt="2021-01-25T18:54:32.592" v="681" actId="20577"/>
        <pc:sldMasterMkLst>
          <pc:docMk/>
          <pc:sldMasterMk cId="0" sldId="2147483648"/>
        </pc:sldMasterMkLst>
        <pc:sldLayoutChg chg="modSp mod">
          <pc:chgData name="Steve Shellhammer" userId="0e71f22d-ee3e-49c0-82ff-dbc290af8082" providerId="ADAL" clId="{A2622177-E8F4-421A-9E08-A09498AD978F}" dt="2021-01-25T18:54:32.592" v="681" actId="20577"/>
          <pc:sldLayoutMkLst>
            <pc:docMk/>
            <pc:sldMasterMk cId="0" sldId="2147483648"/>
            <pc:sldLayoutMk cId="0" sldId="2147483650"/>
          </pc:sldLayoutMkLst>
          <pc:spChg chg="mod">
            <ac:chgData name="Steve Shellhammer" userId="0e71f22d-ee3e-49c0-82ff-dbc290af8082" providerId="ADAL" clId="{A2622177-E8F4-421A-9E08-A09498AD978F}" dt="2021-01-25T18:54:32.592" v="68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C979BB0-5E82-4B9E-B833-E87975DD2ED8}"/>
    <pc:docChg chg="custSel addSld delSld modSld">
      <pc:chgData name="Steve Shellhammer" userId="0e71f22d-ee3e-49c0-82ff-dbc290af8082" providerId="ADAL" clId="{EC979BB0-5E82-4B9E-B833-E87975DD2ED8}" dt="2020-10-17T15:45:05.778" v="1427" actId="14100"/>
      <pc:docMkLst>
        <pc:docMk/>
      </pc:docMkLst>
      <pc:sldChg chg="modSp mod">
        <pc:chgData name="Steve Shellhammer" userId="0e71f22d-ee3e-49c0-82ff-dbc290af8082" providerId="ADAL" clId="{EC979BB0-5E82-4B9E-B833-E87975DD2ED8}" dt="2020-10-16T19:37:29.794" v="104" actId="404"/>
        <pc:sldMkLst>
          <pc:docMk/>
          <pc:sldMk cId="0" sldId="256"/>
        </pc:sldMkLst>
        <pc:spChg chg="mod">
          <ac:chgData name="Steve Shellhammer" userId="0e71f22d-ee3e-49c0-82ff-dbc290af8082" providerId="ADAL" clId="{EC979BB0-5E82-4B9E-B833-E87975DD2ED8}" dt="2020-10-16T19:37:29.794" v="104" actId="404"/>
          <ac:spMkLst>
            <pc:docMk/>
            <pc:sldMk cId="0" sldId="256"/>
            <ac:spMk id="3073" creationId="{00000000-0000-0000-0000-000000000000}"/>
          </ac:spMkLst>
        </pc:spChg>
        <pc:spChg chg="mod">
          <ac:chgData name="Steve Shellhammer" userId="0e71f22d-ee3e-49c0-82ff-dbc290af8082" providerId="ADAL" clId="{EC979BB0-5E82-4B9E-B833-E87975DD2ED8}" dt="2020-10-16T19:37:24.926" v="103" actId="20577"/>
          <ac:spMkLst>
            <pc:docMk/>
            <pc:sldMk cId="0" sldId="256"/>
            <ac:spMk id="3074" creationId="{00000000-0000-0000-0000-000000000000}"/>
          </ac:spMkLst>
        </pc:spChg>
        <pc:graphicFrameChg chg="modGraphic">
          <ac:chgData name="Steve Shellhammer" userId="0e71f22d-ee3e-49c0-82ff-dbc290af8082" providerId="ADAL" clId="{EC979BB0-5E82-4B9E-B833-E87975DD2ED8}" dt="2020-10-16T19:37:19.279" v="99" actId="20577"/>
          <ac:graphicFrameMkLst>
            <pc:docMk/>
            <pc:sldMk cId="0" sldId="256"/>
            <ac:graphicFrameMk id="10" creationId="{56BFF8FC-15E6-4208-9DB8-296FB6B5AC3E}"/>
          </ac:graphicFrameMkLst>
        </pc:graphicFrameChg>
      </pc:sldChg>
      <pc:sldChg chg="addSp modSp new mod">
        <pc:chgData name="Steve Shellhammer" userId="0e71f22d-ee3e-49c0-82ff-dbc290af8082" providerId="ADAL" clId="{EC979BB0-5E82-4B9E-B833-E87975DD2ED8}" dt="2020-10-16T19:43:54.903" v="733" actId="1076"/>
        <pc:sldMkLst>
          <pc:docMk/>
          <pc:sldMk cId="4175675026" sldId="257"/>
        </pc:sldMkLst>
        <pc:spChg chg="mod">
          <ac:chgData name="Steve Shellhammer" userId="0e71f22d-ee3e-49c0-82ff-dbc290af8082" providerId="ADAL" clId="{EC979BB0-5E82-4B9E-B833-E87975DD2ED8}" dt="2020-10-16T19:43:54.903" v="733" actId="1076"/>
          <ac:spMkLst>
            <pc:docMk/>
            <pc:sldMk cId="4175675026" sldId="257"/>
            <ac:spMk id="2" creationId="{272A2196-1EB5-4590-9D3E-6B23D967FCA3}"/>
          </ac:spMkLst>
        </pc:spChg>
        <pc:spChg chg="mod">
          <ac:chgData name="Steve Shellhammer" userId="0e71f22d-ee3e-49c0-82ff-dbc290af8082" providerId="ADAL" clId="{EC979BB0-5E82-4B9E-B833-E87975DD2ED8}" dt="2020-10-16T19:43:45.275" v="731" actId="14100"/>
          <ac:spMkLst>
            <pc:docMk/>
            <pc:sldMk cId="4175675026" sldId="257"/>
            <ac:spMk id="3" creationId="{3A1D2C4F-88A3-4A9E-AEAF-B1CB98843744}"/>
          </ac:spMkLst>
        </pc:spChg>
        <pc:spChg chg="add mod">
          <ac:chgData name="Steve Shellhammer" userId="0e71f22d-ee3e-49c0-82ff-dbc290af8082" providerId="ADAL" clId="{EC979BB0-5E82-4B9E-B833-E87975DD2ED8}" dt="2020-10-16T19:43:49.743" v="732" actId="14100"/>
          <ac:spMkLst>
            <pc:docMk/>
            <pc:sldMk cId="4175675026" sldId="257"/>
            <ac:spMk id="7" creationId="{935E3FCE-1DCD-449E-9E18-A511011F06D0}"/>
          </ac:spMkLst>
        </pc:spChg>
      </pc:sldChg>
      <pc:sldChg chg="addSp modSp new mod">
        <pc:chgData name="Steve Shellhammer" userId="0e71f22d-ee3e-49c0-82ff-dbc290af8082" providerId="ADAL" clId="{EC979BB0-5E82-4B9E-B833-E87975DD2ED8}" dt="2020-10-17T15:45:05.778" v="1427" actId="14100"/>
        <pc:sldMkLst>
          <pc:docMk/>
          <pc:sldMk cId="3710892620" sldId="258"/>
        </pc:sldMkLst>
        <pc:spChg chg="mod">
          <ac:chgData name="Steve Shellhammer" userId="0e71f22d-ee3e-49c0-82ff-dbc290af8082" providerId="ADAL" clId="{EC979BB0-5E82-4B9E-B833-E87975DD2ED8}" dt="2020-10-16T19:48:48.490" v="1086" actId="404"/>
          <ac:spMkLst>
            <pc:docMk/>
            <pc:sldMk cId="3710892620" sldId="258"/>
            <ac:spMk id="2" creationId="{245CD51E-FB8B-4C0A-999F-186EEFC7CC7C}"/>
          </ac:spMkLst>
        </pc:spChg>
        <pc:spChg chg="mod">
          <ac:chgData name="Steve Shellhammer" userId="0e71f22d-ee3e-49c0-82ff-dbc290af8082" providerId="ADAL" clId="{EC979BB0-5E82-4B9E-B833-E87975DD2ED8}" dt="2020-10-16T19:48:44.505" v="1084" actId="1076"/>
          <ac:spMkLst>
            <pc:docMk/>
            <pc:sldMk cId="3710892620" sldId="258"/>
            <ac:spMk id="3" creationId="{C72D2E67-FAC8-4B33-8FA9-4034B723F93F}"/>
          </ac:spMkLst>
        </pc:spChg>
        <pc:spChg chg="add mod">
          <ac:chgData name="Steve Shellhammer" userId="0e71f22d-ee3e-49c0-82ff-dbc290af8082" providerId="ADAL" clId="{EC979BB0-5E82-4B9E-B833-E87975DD2ED8}" dt="2020-10-17T15:45:05.778" v="1427" actId="14100"/>
          <ac:spMkLst>
            <pc:docMk/>
            <pc:sldMk cId="3710892620" sldId="258"/>
            <ac:spMk id="8" creationId="{71D311C2-E2E2-4059-A35F-F9D972D1F718}"/>
          </ac:spMkLst>
        </pc:spChg>
        <pc:graphicFrameChg chg="add mod">
          <ac:chgData name="Steve Shellhammer" userId="0e71f22d-ee3e-49c0-82ff-dbc290af8082" providerId="ADAL" clId="{EC979BB0-5E82-4B9E-B833-E87975DD2ED8}" dt="2020-10-16T19:48:51.746" v="1087" actId="1076"/>
          <ac:graphicFrameMkLst>
            <pc:docMk/>
            <pc:sldMk cId="3710892620" sldId="258"/>
            <ac:graphicFrameMk id="7" creationId="{36BB20B0-3226-4A21-A45C-891ADA28606D}"/>
          </ac:graphicFrameMkLst>
        </pc:graphicFrameChg>
      </pc:sldChg>
      <pc:sldChg chg="addSp delSp modSp new del mod">
        <pc:chgData name="Steve Shellhammer" userId="0e71f22d-ee3e-49c0-82ff-dbc290af8082" providerId="ADAL" clId="{EC979BB0-5E82-4B9E-B833-E87975DD2ED8}" dt="2020-10-17T15:43:54.465" v="1338" actId="47"/>
        <pc:sldMkLst>
          <pc:docMk/>
          <pc:sldMk cId="4087528962" sldId="259"/>
        </pc:sldMkLst>
        <pc:spChg chg="del">
          <ac:chgData name="Steve Shellhammer" userId="0e71f22d-ee3e-49c0-82ff-dbc290af8082" providerId="ADAL" clId="{EC979BB0-5E82-4B9E-B833-E87975DD2ED8}" dt="2020-10-16T19:46:19.112" v="1025" actId="3680"/>
          <ac:spMkLst>
            <pc:docMk/>
            <pc:sldMk cId="4087528962" sldId="259"/>
            <ac:spMk id="3" creationId="{6BAE27B6-164E-4582-B9C5-3F7FAC8AAC6B}"/>
          </ac:spMkLst>
        </pc:spChg>
        <pc:graphicFrameChg chg="add mod ord modGraphic">
          <ac:chgData name="Steve Shellhammer" userId="0e71f22d-ee3e-49c0-82ff-dbc290af8082" providerId="ADAL" clId="{EC979BB0-5E82-4B9E-B833-E87975DD2ED8}" dt="2020-10-16T19:48:10.242" v="1064" actId="122"/>
          <ac:graphicFrameMkLst>
            <pc:docMk/>
            <pc:sldMk cId="4087528962" sldId="259"/>
            <ac:graphicFrameMk id="7" creationId="{AB9EB6F4-CB73-4C59-B5E3-7EEB24038CF1}"/>
          </ac:graphicFrameMkLst>
        </pc:graphicFrameChg>
      </pc:sldChg>
      <pc:sldChg chg="del">
        <pc:chgData name="Steve Shellhammer" userId="0e71f22d-ee3e-49c0-82ff-dbc290af8082" providerId="ADAL" clId="{EC979BB0-5E82-4B9E-B833-E87975DD2ED8}" dt="2020-10-16T19:37:36.525" v="105" actId="47"/>
        <pc:sldMkLst>
          <pc:docMk/>
          <pc:sldMk cId="3899096490" sldId="265"/>
        </pc:sldMkLst>
      </pc:sldChg>
      <pc:sldChg chg="del">
        <pc:chgData name="Steve Shellhammer" userId="0e71f22d-ee3e-49c0-82ff-dbc290af8082" providerId="ADAL" clId="{EC979BB0-5E82-4B9E-B833-E87975DD2ED8}" dt="2020-10-16T19:37:36.525" v="105" actId="47"/>
        <pc:sldMkLst>
          <pc:docMk/>
          <pc:sldMk cId="4191573319" sldId="495"/>
        </pc:sldMkLst>
      </pc:sldChg>
      <pc:sldChg chg="del">
        <pc:chgData name="Steve Shellhammer" userId="0e71f22d-ee3e-49c0-82ff-dbc290af8082" providerId="ADAL" clId="{EC979BB0-5E82-4B9E-B833-E87975DD2ED8}" dt="2020-10-16T19:37:36.525" v="105" actId="47"/>
        <pc:sldMkLst>
          <pc:docMk/>
          <pc:sldMk cId="3401960948" sldId="496"/>
        </pc:sldMkLst>
      </pc:sldChg>
      <pc:sldChg chg="del">
        <pc:chgData name="Steve Shellhammer" userId="0e71f22d-ee3e-49c0-82ff-dbc290af8082" providerId="ADAL" clId="{EC979BB0-5E82-4B9E-B833-E87975DD2ED8}" dt="2020-10-16T19:37:36.525" v="105" actId="47"/>
        <pc:sldMkLst>
          <pc:docMk/>
          <pc:sldMk cId="3701075078" sldId="497"/>
        </pc:sldMkLst>
      </pc:sldChg>
      <pc:sldChg chg="del">
        <pc:chgData name="Steve Shellhammer" userId="0e71f22d-ee3e-49c0-82ff-dbc290af8082" providerId="ADAL" clId="{EC979BB0-5E82-4B9E-B833-E87975DD2ED8}" dt="2020-10-16T19:37:36.525" v="105" actId="47"/>
        <pc:sldMkLst>
          <pc:docMk/>
          <pc:sldMk cId="2995030818" sldId="498"/>
        </pc:sldMkLst>
      </pc:sldChg>
      <pc:sldChg chg="del">
        <pc:chgData name="Steve Shellhammer" userId="0e71f22d-ee3e-49c0-82ff-dbc290af8082" providerId="ADAL" clId="{EC979BB0-5E82-4B9E-B833-E87975DD2ED8}" dt="2020-10-16T19:37:36.525" v="105" actId="47"/>
        <pc:sldMkLst>
          <pc:docMk/>
          <pc:sldMk cId="534846813" sldId="499"/>
        </pc:sldMkLst>
      </pc:sldChg>
      <pc:sldChg chg="del">
        <pc:chgData name="Steve Shellhammer" userId="0e71f22d-ee3e-49c0-82ff-dbc290af8082" providerId="ADAL" clId="{EC979BB0-5E82-4B9E-B833-E87975DD2ED8}" dt="2020-10-16T19:37:36.525" v="105" actId="47"/>
        <pc:sldMkLst>
          <pc:docMk/>
          <pc:sldMk cId="76461937" sldId="500"/>
        </pc:sldMkLst>
      </pc:sldChg>
      <pc:sldChg chg="del">
        <pc:chgData name="Steve Shellhammer" userId="0e71f22d-ee3e-49c0-82ff-dbc290af8082" providerId="ADAL" clId="{EC979BB0-5E82-4B9E-B833-E87975DD2ED8}" dt="2020-10-16T19:37:36.525" v="105" actId="47"/>
        <pc:sldMkLst>
          <pc:docMk/>
          <pc:sldMk cId="1360978810" sldId="501"/>
        </pc:sldMkLst>
      </pc:sldChg>
      <pc:sldChg chg="del">
        <pc:chgData name="Steve Shellhammer" userId="0e71f22d-ee3e-49c0-82ff-dbc290af8082" providerId="ADAL" clId="{EC979BB0-5E82-4B9E-B833-E87975DD2ED8}" dt="2020-10-16T19:37:36.525" v="105" actId="47"/>
        <pc:sldMkLst>
          <pc:docMk/>
          <pc:sldMk cId="3497604811" sldId="502"/>
        </pc:sldMkLst>
      </pc:sldChg>
      <pc:sldChg chg="del">
        <pc:chgData name="Steve Shellhammer" userId="0e71f22d-ee3e-49c0-82ff-dbc290af8082" providerId="ADAL" clId="{EC979BB0-5E82-4B9E-B833-E87975DD2ED8}" dt="2020-10-16T19:37:36.525" v="105" actId="47"/>
        <pc:sldMkLst>
          <pc:docMk/>
          <pc:sldMk cId="1397097132" sldId="503"/>
        </pc:sldMkLst>
      </pc:sldChg>
    </pc:docChg>
  </pc:docChgLst>
  <pc:docChgLst>
    <pc:chgData name="Steve Shellhammer" userId="0e71f22d-ee3e-49c0-82ff-dbc290af8082" providerId="ADAL" clId="{75C52C55-7A01-4916-8915-60E1244708AD}"/>
    <pc:docChg chg="undo custSel addSld modSld">
      <pc:chgData name="Steve Shellhammer" userId="0e71f22d-ee3e-49c0-82ff-dbc290af8082" providerId="ADAL" clId="{75C52C55-7A01-4916-8915-60E1244708AD}" dt="2020-11-02T19:53:43.024" v="1415" actId="403"/>
      <pc:docMkLst>
        <pc:docMk/>
      </pc:docMkLst>
      <pc:sldChg chg="modSp mod">
        <pc:chgData name="Steve Shellhammer" userId="0e71f22d-ee3e-49c0-82ff-dbc290af8082" providerId="ADAL" clId="{75C52C55-7A01-4916-8915-60E1244708AD}" dt="2020-11-02T15:30:18.883" v="5" actId="20577"/>
        <pc:sldMkLst>
          <pc:docMk/>
          <pc:sldMk cId="0" sldId="256"/>
        </pc:sldMkLst>
        <pc:spChg chg="mod">
          <ac:chgData name="Steve Shellhammer" userId="0e71f22d-ee3e-49c0-82ff-dbc290af8082" providerId="ADAL" clId="{75C52C55-7A01-4916-8915-60E1244708AD}" dt="2020-11-02T15:30:18.883" v="5" actId="20577"/>
          <ac:spMkLst>
            <pc:docMk/>
            <pc:sldMk cId="0" sldId="256"/>
            <ac:spMk id="3074" creationId="{00000000-0000-0000-0000-000000000000}"/>
          </ac:spMkLst>
        </pc:spChg>
      </pc:sldChg>
      <pc:sldChg chg="modSp new mod">
        <pc:chgData name="Steve Shellhammer" userId="0e71f22d-ee3e-49c0-82ff-dbc290af8082" providerId="ADAL" clId="{75C52C55-7A01-4916-8915-60E1244708AD}" dt="2020-11-02T19:53:38.243" v="1414" actId="403"/>
        <pc:sldMkLst>
          <pc:docMk/>
          <pc:sldMk cId="59029811" sldId="278"/>
        </pc:sldMkLst>
        <pc:spChg chg="mod">
          <ac:chgData name="Steve Shellhammer" userId="0e71f22d-ee3e-49c0-82ff-dbc290af8082" providerId="ADAL" clId="{75C52C55-7A01-4916-8915-60E1244708AD}" dt="2020-11-02T19:41:44.820" v="1070" actId="20577"/>
          <ac:spMkLst>
            <pc:docMk/>
            <pc:sldMk cId="59029811" sldId="278"/>
            <ac:spMk id="2" creationId="{0060232C-64F7-4927-810C-DE33EF8806F3}"/>
          </ac:spMkLst>
        </pc:spChg>
        <pc:spChg chg="mod">
          <ac:chgData name="Steve Shellhammer" userId="0e71f22d-ee3e-49c0-82ff-dbc290af8082" providerId="ADAL" clId="{75C52C55-7A01-4916-8915-60E1244708AD}" dt="2020-11-02T19:53:38.243" v="1414" actId="403"/>
          <ac:spMkLst>
            <pc:docMk/>
            <pc:sldMk cId="59029811" sldId="278"/>
            <ac:spMk id="3" creationId="{1699304E-8AFE-4B91-BC23-A6F0F8F6FBE8}"/>
          </ac:spMkLst>
        </pc:spChg>
      </pc:sldChg>
      <pc:sldChg chg="modSp add mod">
        <pc:chgData name="Steve Shellhammer" userId="0e71f22d-ee3e-49c0-82ff-dbc290af8082" providerId="ADAL" clId="{75C52C55-7A01-4916-8915-60E1244708AD}" dt="2020-11-02T19:53:43.024" v="1415" actId="403"/>
        <pc:sldMkLst>
          <pc:docMk/>
          <pc:sldMk cId="4096360621" sldId="279"/>
        </pc:sldMkLst>
        <pc:spChg chg="mod">
          <ac:chgData name="Steve Shellhammer" userId="0e71f22d-ee3e-49c0-82ff-dbc290af8082" providerId="ADAL" clId="{75C52C55-7A01-4916-8915-60E1244708AD}" dt="2020-11-02T19:41:53.139" v="1073" actId="20577"/>
          <ac:spMkLst>
            <pc:docMk/>
            <pc:sldMk cId="4096360621" sldId="279"/>
            <ac:spMk id="2" creationId="{0060232C-64F7-4927-810C-DE33EF8806F3}"/>
          </ac:spMkLst>
        </pc:spChg>
        <pc:spChg chg="mod">
          <ac:chgData name="Steve Shellhammer" userId="0e71f22d-ee3e-49c0-82ff-dbc290af8082" providerId="ADAL" clId="{75C52C55-7A01-4916-8915-60E1244708AD}" dt="2020-11-02T19:53:43.024" v="1415" actId="403"/>
          <ac:spMkLst>
            <pc:docMk/>
            <pc:sldMk cId="4096360621" sldId="279"/>
            <ac:spMk id="3" creationId="{1699304E-8AFE-4B91-BC23-A6F0F8F6FBE8}"/>
          </ac:spMkLst>
        </pc:spChg>
      </pc:sldChg>
    </pc:docChg>
  </pc:docChgLst>
  <pc:docChgLst>
    <pc:chgData name="Steve Shellhammer" userId="0e71f22d-ee3e-49c0-82ff-dbc290af8082" providerId="ADAL" clId="{01D2A216-0ECC-4754-B2BC-B59118775604}"/>
    <pc:docChg chg="undo custSel addSld delSld modSld sldOrd">
      <pc:chgData name="Steve Shellhammer" userId="0e71f22d-ee3e-49c0-82ff-dbc290af8082" providerId="ADAL" clId="{01D2A216-0ECC-4754-B2BC-B59118775604}" dt="2020-11-13T20:57:22.968" v="3071" actId="20577"/>
      <pc:docMkLst>
        <pc:docMk/>
      </pc:docMkLst>
      <pc:sldChg chg="modSp mod">
        <pc:chgData name="Steve Shellhammer" userId="0e71f22d-ee3e-49c0-82ff-dbc290af8082" providerId="ADAL" clId="{01D2A216-0ECC-4754-B2BC-B59118775604}" dt="2020-11-12T22:21:46.344" v="979" actId="798"/>
        <pc:sldMkLst>
          <pc:docMk/>
          <pc:sldMk cId="0" sldId="256"/>
        </pc:sldMkLst>
        <pc:spChg chg="mod">
          <ac:chgData name="Steve Shellhammer" userId="0e71f22d-ee3e-49c0-82ff-dbc290af8082" providerId="ADAL" clId="{01D2A216-0ECC-4754-B2BC-B59118775604}" dt="2020-11-12T00:03:21.720" v="9" actId="20577"/>
          <ac:spMkLst>
            <pc:docMk/>
            <pc:sldMk cId="0" sldId="256"/>
            <ac:spMk id="3073" creationId="{00000000-0000-0000-0000-000000000000}"/>
          </ac:spMkLst>
        </pc:spChg>
        <pc:spChg chg="mod">
          <ac:chgData name="Steve Shellhammer" userId="0e71f22d-ee3e-49c0-82ff-dbc290af8082" providerId="ADAL" clId="{01D2A216-0ECC-4754-B2BC-B59118775604}" dt="2020-11-12T00:03:25.130" v="13" actId="20577"/>
          <ac:spMkLst>
            <pc:docMk/>
            <pc:sldMk cId="0" sldId="256"/>
            <ac:spMk id="3074" creationId="{00000000-0000-0000-0000-000000000000}"/>
          </ac:spMkLst>
        </pc:spChg>
        <pc:graphicFrameChg chg="mod">
          <ac:chgData name="Steve Shellhammer" userId="0e71f22d-ee3e-49c0-82ff-dbc290af8082" providerId="ADAL" clId="{01D2A216-0ECC-4754-B2BC-B59118775604}" dt="2020-11-12T22:21:46.344" v="979" actId="798"/>
          <ac:graphicFrameMkLst>
            <pc:docMk/>
            <pc:sldMk cId="0" sldId="256"/>
            <ac:graphicFrameMk id="10" creationId="{56BFF8FC-15E6-4208-9DB8-296FB6B5AC3E}"/>
          </ac:graphicFrameMkLst>
        </pc:graphicFrameChg>
      </pc:sldChg>
      <pc:sldChg chg="modSp mod">
        <pc:chgData name="Steve Shellhammer" userId="0e71f22d-ee3e-49c0-82ff-dbc290af8082" providerId="ADAL" clId="{01D2A216-0ECC-4754-B2BC-B59118775604}" dt="2020-11-12T23:24:42.722" v="2011" actId="14100"/>
        <pc:sldMkLst>
          <pc:docMk/>
          <pc:sldMk cId="1669124205" sldId="269"/>
        </pc:sldMkLst>
        <pc:spChg chg="mod">
          <ac:chgData name="Steve Shellhammer" userId="0e71f22d-ee3e-49c0-82ff-dbc290af8082" providerId="ADAL" clId="{01D2A216-0ECC-4754-B2BC-B59118775604}" dt="2020-11-12T23:24:42.722" v="2011" actId="14100"/>
          <ac:spMkLst>
            <pc:docMk/>
            <pc:sldMk cId="1669124205" sldId="269"/>
            <ac:spMk id="2" creationId="{537CBC03-2323-4844-97A7-7E2F32528D71}"/>
          </ac:spMkLst>
        </pc:spChg>
        <pc:spChg chg="mod">
          <ac:chgData name="Steve Shellhammer" userId="0e71f22d-ee3e-49c0-82ff-dbc290af8082" providerId="ADAL" clId="{01D2A216-0ECC-4754-B2BC-B59118775604}" dt="2020-11-12T23:24:33.777" v="2007" actId="1076"/>
          <ac:spMkLst>
            <pc:docMk/>
            <pc:sldMk cId="1669124205" sldId="269"/>
            <ac:spMk id="3" creationId="{2B6ACBD8-625D-4CAD-ADF6-706E406709E7}"/>
          </ac:spMkLst>
        </pc:spChg>
        <pc:graphicFrameChg chg="mod modGraphic">
          <ac:chgData name="Steve Shellhammer" userId="0e71f22d-ee3e-49c0-82ff-dbc290af8082" providerId="ADAL" clId="{01D2A216-0ECC-4754-B2BC-B59118775604}" dt="2020-11-12T23:24:38.093" v="2010"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01D2A216-0ECC-4754-B2BC-B59118775604}" dt="2020-11-12T00:42:46.498" v="611" actId="47"/>
        <pc:sldMkLst>
          <pc:docMk/>
          <pc:sldMk cId="4110848580" sldId="270"/>
        </pc:sldMkLst>
      </pc:sldChg>
      <pc:sldChg chg="del">
        <pc:chgData name="Steve Shellhammer" userId="0e71f22d-ee3e-49c0-82ff-dbc290af8082" providerId="ADAL" clId="{01D2A216-0ECC-4754-B2BC-B59118775604}" dt="2020-11-12T00:42:46.498" v="611" actId="47"/>
        <pc:sldMkLst>
          <pc:docMk/>
          <pc:sldMk cId="1264858909" sldId="271"/>
        </pc:sldMkLst>
      </pc:sldChg>
      <pc:sldChg chg="del">
        <pc:chgData name="Steve Shellhammer" userId="0e71f22d-ee3e-49c0-82ff-dbc290af8082" providerId="ADAL" clId="{01D2A216-0ECC-4754-B2BC-B59118775604}" dt="2020-11-12T00:42:46.498" v="611" actId="47"/>
        <pc:sldMkLst>
          <pc:docMk/>
          <pc:sldMk cId="1969272615" sldId="272"/>
        </pc:sldMkLst>
      </pc:sldChg>
      <pc:sldChg chg="addSp delSp modSp new mod">
        <pc:chgData name="Steve Shellhammer" userId="0e71f22d-ee3e-49c0-82ff-dbc290af8082" providerId="ADAL" clId="{01D2A216-0ECC-4754-B2BC-B59118775604}" dt="2020-11-12T22:20:44.120" v="974" actId="6549"/>
        <pc:sldMkLst>
          <pc:docMk/>
          <pc:sldMk cId="1720209881" sldId="273"/>
        </pc:sldMkLst>
        <pc:spChg chg="mod">
          <ac:chgData name="Steve Shellhammer" userId="0e71f22d-ee3e-49c0-82ff-dbc290af8082" providerId="ADAL" clId="{01D2A216-0ECC-4754-B2BC-B59118775604}" dt="2020-11-12T22:20:44.120" v="974" actId="6549"/>
          <ac:spMkLst>
            <pc:docMk/>
            <pc:sldMk cId="1720209881" sldId="273"/>
            <ac:spMk id="2" creationId="{3F13F283-1DE7-45E3-A2E4-F058B3D31C1C}"/>
          </ac:spMkLst>
        </pc:spChg>
        <pc:spChg chg="del">
          <ac:chgData name="Steve Shellhammer" userId="0e71f22d-ee3e-49c0-82ff-dbc290af8082" providerId="ADAL" clId="{01D2A216-0ECC-4754-B2BC-B59118775604}" dt="2020-11-12T00:06:47.654" v="48" actId="478"/>
          <ac:spMkLst>
            <pc:docMk/>
            <pc:sldMk cId="1720209881" sldId="273"/>
            <ac:spMk id="3" creationId="{6188A612-2E46-4AB9-86B3-A929364377F3}"/>
          </ac:spMkLst>
        </pc:spChg>
        <pc:graphicFrameChg chg="add modGraphic">
          <ac:chgData name="Steve Shellhammer" userId="0e71f22d-ee3e-49c0-82ff-dbc290af8082" providerId="ADAL" clId="{01D2A216-0ECC-4754-B2BC-B59118775604}" dt="2020-11-12T00:10:58.527" v="164" actId="20577"/>
          <ac:graphicFrameMkLst>
            <pc:docMk/>
            <pc:sldMk cId="1720209881" sldId="273"/>
            <ac:graphicFrameMk id="8" creationId="{73C353BF-9AD7-4D26-94E7-07A8B1554082}"/>
          </ac:graphicFrameMkLst>
        </pc:graphicFrameChg>
      </pc:sldChg>
      <pc:sldChg chg="modSp new mod">
        <pc:chgData name="Steve Shellhammer" userId="0e71f22d-ee3e-49c0-82ff-dbc290af8082" providerId="ADAL" clId="{01D2A216-0ECC-4754-B2BC-B59118775604}" dt="2020-11-12T22:20:49.229" v="975" actId="6549"/>
        <pc:sldMkLst>
          <pc:docMk/>
          <pc:sldMk cId="14078833" sldId="274"/>
        </pc:sldMkLst>
        <pc:spChg chg="mod">
          <ac:chgData name="Steve Shellhammer" userId="0e71f22d-ee3e-49c0-82ff-dbc290af8082" providerId="ADAL" clId="{01D2A216-0ECC-4754-B2BC-B59118775604}" dt="2020-11-12T22:20:49.229" v="975" actId="6549"/>
          <ac:spMkLst>
            <pc:docMk/>
            <pc:sldMk cId="14078833" sldId="274"/>
            <ac:spMk id="2" creationId="{BC2D3F94-C907-4F90-BE63-5A6D4A2DD87D}"/>
          </ac:spMkLst>
        </pc:spChg>
        <pc:spChg chg="mod">
          <ac:chgData name="Steve Shellhammer" userId="0e71f22d-ee3e-49c0-82ff-dbc290af8082" providerId="ADAL" clId="{01D2A216-0ECC-4754-B2BC-B59118775604}" dt="2020-11-12T00:44:31.210" v="625" actId="20577"/>
          <ac:spMkLst>
            <pc:docMk/>
            <pc:sldMk cId="14078833" sldId="274"/>
            <ac:spMk id="3" creationId="{03919455-680B-4622-8FDE-C514B9DEC996}"/>
          </ac:spMkLst>
        </pc:spChg>
      </pc:sldChg>
      <pc:sldChg chg="modSp add mod ord">
        <pc:chgData name="Steve Shellhammer" userId="0e71f22d-ee3e-49c0-82ff-dbc290af8082" providerId="ADAL" clId="{01D2A216-0ECC-4754-B2BC-B59118775604}" dt="2020-11-12T22:20:58.864" v="977"/>
        <pc:sldMkLst>
          <pc:docMk/>
          <pc:sldMk cId="1709020142" sldId="275"/>
        </pc:sldMkLst>
        <pc:spChg chg="mod">
          <ac:chgData name="Steve Shellhammer" userId="0e71f22d-ee3e-49c0-82ff-dbc290af8082" providerId="ADAL" clId="{01D2A216-0ECC-4754-B2BC-B59118775604}" dt="2020-11-12T00:44:41.897" v="626" actId="403"/>
          <ac:spMkLst>
            <pc:docMk/>
            <pc:sldMk cId="1709020142" sldId="275"/>
            <ac:spMk id="2" creationId="{B2BFDA3D-2BED-4647-8B9B-D1DAC65752C6}"/>
          </ac:spMkLst>
        </pc:spChg>
      </pc:sldChg>
      <pc:sldChg chg="modSp add mod ord">
        <pc:chgData name="Steve Shellhammer" userId="0e71f22d-ee3e-49c0-82ff-dbc290af8082" providerId="ADAL" clId="{01D2A216-0ECC-4754-B2BC-B59118775604}" dt="2020-11-13T20:57:22.968" v="3071" actId="20577"/>
        <pc:sldMkLst>
          <pc:docMk/>
          <pc:sldMk cId="1881982821" sldId="276"/>
        </pc:sldMkLst>
        <pc:spChg chg="mod">
          <ac:chgData name="Steve Shellhammer" userId="0e71f22d-ee3e-49c0-82ff-dbc290af8082" providerId="ADAL" clId="{01D2A216-0ECC-4754-B2BC-B59118775604}" dt="2020-11-13T20:56:31.009" v="3039" actId="1076"/>
          <ac:spMkLst>
            <pc:docMk/>
            <pc:sldMk cId="1881982821" sldId="276"/>
            <ac:spMk id="2" creationId="{BC2D3F94-C907-4F90-BE63-5A6D4A2DD87D}"/>
          </ac:spMkLst>
        </pc:spChg>
        <pc:spChg chg="mod">
          <ac:chgData name="Steve Shellhammer" userId="0e71f22d-ee3e-49c0-82ff-dbc290af8082" providerId="ADAL" clId="{01D2A216-0ECC-4754-B2BC-B59118775604}" dt="2020-11-13T20:57:22.968" v="3071" actId="20577"/>
          <ac:spMkLst>
            <pc:docMk/>
            <pc:sldMk cId="1881982821" sldId="276"/>
            <ac:spMk id="3" creationId="{03919455-680B-4622-8FDE-C514B9DEC996}"/>
          </ac:spMkLst>
        </pc:spChg>
      </pc:sldChg>
      <pc:sldChg chg="add del">
        <pc:chgData name="Steve Shellhammer" userId="0e71f22d-ee3e-49c0-82ff-dbc290af8082" providerId="ADAL" clId="{01D2A216-0ECC-4754-B2BC-B59118775604}" dt="2020-11-12T22:21:22.113" v="978" actId="47"/>
        <pc:sldMkLst>
          <pc:docMk/>
          <pc:sldMk cId="859091305" sldId="277"/>
        </pc:sldMkLst>
      </pc:sldChg>
      <pc:sldChg chg="modSp new mod">
        <pc:chgData name="Steve Shellhammer" userId="0e71f22d-ee3e-49c0-82ff-dbc290af8082" providerId="ADAL" clId="{01D2A216-0ECC-4754-B2BC-B59118775604}" dt="2020-11-13T01:00:35.147" v="2118" actId="6549"/>
        <pc:sldMkLst>
          <pc:docMk/>
          <pc:sldMk cId="967377983" sldId="277"/>
        </pc:sldMkLst>
        <pc:spChg chg="mod">
          <ac:chgData name="Steve Shellhammer" userId="0e71f22d-ee3e-49c0-82ff-dbc290af8082" providerId="ADAL" clId="{01D2A216-0ECC-4754-B2BC-B59118775604}" dt="2020-11-12T22:25:53.214" v="1602" actId="14100"/>
          <ac:spMkLst>
            <pc:docMk/>
            <pc:sldMk cId="967377983" sldId="277"/>
            <ac:spMk id="2" creationId="{617408A1-9C71-49E1-9648-242B253723A7}"/>
          </ac:spMkLst>
        </pc:spChg>
        <pc:spChg chg="mod">
          <ac:chgData name="Steve Shellhammer" userId="0e71f22d-ee3e-49c0-82ff-dbc290af8082" providerId="ADAL" clId="{01D2A216-0ECC-4754-B2BC-B59118775604}" dt="2020-11-13T01:00:35.147" v="2118" actId="6549"/>
          <ac:spMkLst>
            <pc:docMk/>
            <pc:sldMk cId="967377983" sldId="277"/>
            <ac:spMk id="3" creationId="{620ACEDD-F1FA-4741-8607-A2EC57DCCD9E}"/>
          </ac:spMkLst>
        </pc:spChg>
      </pc:sldChg>
    </pc:docChg>
  </pc:docChgLst>
  <pc:docChgLst>
    <pc:chgData name="Steve Shellhammer" userId="0e71f22d-ee3e-49c0-82ff-dbc290af8082" providerId="ADAL" clId="{663F452D-EA9D-4F67-9442-DDFEFE331DAB}"/>
    <pc:docChg chg="undo custSel addSld delSld modSld sldOrd">
      <pc:chgData name="Steve Shellhammer" userId="0e71f22d-ee3e-49c0-82ff-dbc290af8082" providerId="ADAL" clId="{663F452D-EA9D-4F67-9442-DDFEFE331DAB}" dt="2020-10-20T16:32:11.881" v="3160" actId="14100"/>
      <pc:docMkLst>
        <pc:docMk/>
      </pc:docMkLst>
      <pc:sldChg chg="modSp mod">
        <pc:chgData name="Steve Shellhammer" userId="0e71f22d-ee3e-49c0-82ff-dbc290af8082" providerId="ADAL" clId="{663F452D-EA9D-4F67-9442-DDFEFE331DAB}" dt="2020-10-19T23:15:12.892" v="926" actId="403"/>
        <pc:sldMkLst>
          <pc:docMk/>
          <pc:sldMk cId="0" sldId="256"/>
        </pc:sldMkLst>
        <pc:spChg chg="mod">
          <ac:chgData name="Steve Shellhammer" userId="0e71f22d-ee3e-49c0-82ff-dbc290af8082" providerId="ADAL" clId="{663F452D-EA9D-4F67-9442-DDFEFE331DAB}" dt="2020-10-19T23:15:12.892" v="926" actId="403"/>
          <ac:spMkLst>
            <pc:docMk/>
            <pc:sldMk cId="0" sldId="256"/>
            <ac:spMk id="3073" creationId="{00000000-0000-0000-0000-000000000000}"/>
          </ac:spMkLst>
        </pc:spChg>
        <pc:spChg chg="mod">
          <ac:chgData name="Steve Shellhammer" userId="0e71f22d-ee3e-49c0-82ff-dbc290af8082" providerId="ADAL" clId="{663F452D-EA9D-4F67-9442-DDFEFE331DAB}" dt="2020-10-19T19:48:04.466" v="5" actId="20577"/>
          <ac:spMkLst>
            <pc:docMk/>
            <pc:sldMk cId="0" sldId="256"/>
            <ac:spMk id="3074" creationId="{00000000-0000-0000-0000-000000000000}"/>
          </ac:spMkLst>
        </pc:spChg>
        <pc:graphicFrameChg chg="modGraphic">
          <ac:chgData name="Steve Shellhammer" userId="0e71f22d-ee3e-49c0-82ff-dbc290af8082" providerId="ADAL" clId="{663F452D-EA9D-4F67-9442-DDFEFE331DAB}" dt="2020-10-19T19:47:59.269" v="1" actId="2165"/>
          <ac:graphicFrameMkLst>
            <pc:docMk/>
            <pc:sldMk cId="0" sldId="256"/>
            <ac:graphicFrameMk id="10" creationId="{56BFF8FC-15E6-4208-9DB8-296FB6B5AC3E}"/>
          </ac:graphicFrameMkLst>
        </pc:graphicFrameChg>
      </pc:sldChg>
      <pc:sldChg chg="del">
        <pc:chgData name="Steve Shellhammer" userId="0e71f22d-ee3e-49c0-82ff-dbc290af8082" providerId="ADAL" clId="{663F452D-EA9D-4F67-9442-DDFEFE331DAB}" dt="2020-10-19T19:48:21.400" v="13" actId="47"/>
        <pc:sldMkLst>
          <pc:docMk/>
          <pc:sldMk cId="4175675026" sldId="257"/>
        </pc:sldMkLst>
      </pc:sldChg>
      <pc:sldChg chg="modSp new mod">
        <pc:chgData name="Steve Shellhammer" userId="0e71f22d-ee3e-49c0-82ff-dbc290af8082" providerId="ADAL" clId="{663F452D-EA9D-4F67-9442-DDFEFE331DAB}" dt="2020-10-19T23:40:41.892" v="1182" actId="14100"/>
        <pc:sldMkLst>
          <pc:docMk/>
          <pc:sldMk cId="4249576604" sldId="257"/>
        </pc:sldMkLst>
        <pc:spChg chg="mod">
          <ac:chgData name="Steve Shellhammer" userId="0e71f22d-ee3e-49c0-82ff-dbc290af8082" providerId="ADAL" clId="{663F452D-EA9D-4F67-9442-DDFEFE331DAB}" dt="2020-10-19T23:40:23.970" v="1177" actId="1076"/>
          <ac:spMkLst>
            <pc:docMk/>
            <pc:sldMk cId="4249576604" sldId="257"/>
            <ac:spMk id="2" creationId="{D2C1A3EA-D47E-4D61-B35C-1E3D053A1A5B}"/>
          </ac:spMkLst>
        </pc:spChg>
        <pc:spChg chg="mod">
          <ac:chgData name="Steve Shellhammer" userId="0e71f22d-ee3e-49c0-82ff-dbc290af8082" providerId="ADAL" clId="{663F452D-EA9D-4F67-9442-DDFEFE331DAB}" dt="2020-10-19T23:40:41.892" v="1182" actId="14100"/>
          <ac:spMkLst>
            <pc:docMk/>
            <pc:sldMk cId="4249576604" sldId="257"/>
            <ac:spMk id="3" creationId="{AB928E8E-7746-4C87-91B4-8DA7B0280E95}"/>
          </ac:spMkLst>
        </pc:spChg>
      </pc:sldChg>
      <pc:sldChg chg="modSp new mod">
        <pc:chgData name="Steve Shellhammer" userId="0e71f22d-ee3e-49c0-82ff-dbc290af8082" providerId="ADAL" clId="{663F452D-EA9D-4F67-9442-DDFEFE331DAB}" dt="2020-10-20T16:16:16.080" v="2029" actId="404"/>
        <pc:sldMkLst>
          <pc:docMk/>
          <pc:sldMk cId="939270918" sldId="258"/>
        </pc:sldMkLst>
        <pc:spChg chg="mod">
          <ac:chgData name="Steve Shellhammer" userId="0e71f22d-ee3e-49c0-82ff-dbc290af8082" providerId="ADAL" clId="{663F452D-EA9D-4F67-9442-DDFEFE331DAB}" dt="2020-10-19T23:00:14.688" v="767" actId="14100"/>
          <ac:spMkLst>
            <pc:docMk/>
            <pc:sldMk cId="939270918" sldId="258"/>
            <ac:spMk id="2" creationId="{858C6474-4AEE-4B2E-89D8-612BAFAE165D}"/>
          </ac:spMkLst>
        </pc:spChg>
        <pc:spChg chg="mod">
          <ac:chgData name="Steve Shellhammer" userId="0e71f22d-ee3e-49c0-82ff-dbc290af8082" providerId="ADAL" clId="{663F452D-EA9D-4F67-9442-DDFEFE331DAB}" dt="2020-10-20T16:16:16.080" v="2029" actId="404"/>
          <ac:spMkLst>
            <pc:docMk/>
            <pc:sldMk cId="939270918" sldId="258"/>
            <ac:spMk id="3" creationId="{0423E8A6-AC95-4C15-9597-94C6B9B7981B}"/>
          </ac:spMkLst>
        </pc:spChg>
      </pc:sldChg>
      <pc:sldChg chg="del">
        <pc:chgData name="Steve Shellhammer" userId="0e71f22d-ee3e-49c0-82ff-dbc290af8082" providerId="ADAL" clId="{663F452D-EA9D-4F67-9442-DDFEFE331DAB}" dt="2020-10-19T19:48:21.400" v="13" actId="47"/>
        <pc:sldMkLst>
          <pc:docMk/>
          <pc:sldMk cId="3710892620" sldId="258"/>
        </pc:sldMkLst>
      </pc:sldChg>
      <pc:sldChg chg="modSp new mod ord">
        <pc:chgData name="Steve Shellhammer" userId="0e71f22d-ee3e-49c0-82ff-dbc290af8082" providerId="ADAL" clId="{663F452D-EA9D-4F67-9442-DDFEFE331DAB}" dt="2020-10-19T23:48:06.442" v="1708" actId="20577"/>
        <pc:sldMkLst>
          <pc:docMk/>
          <pc:sldMk cId="3693344796" sldId="259"/>
        </pc:sldMkLst>
        <pc:spChg chg="mod">
          <ac:chgData name="Steve Shellhammer" userId="0e71f22d-ee3e-49c0-82ff-dbc290af8082" providerId="ADAL" clId="{663F452D-EA9D-4F67-9442-DDFEFE331DAB}" dt="2020-10-19T23:07:26.736" v="832" actId="313"/>
          <ac:spMkLst>
            <pc:docMk/>
            <pc:sldMk cId="3693344796" sldId="259"/>
            <ac:spMk id="2" creationId="{594EDF2C-ED60-4C9C-9658-2986080E5FFE}"/>
          </ac:spMkLst>
        </pc:spChg>
        <pc:spChg chg="mod">
          <ac:chgData name="Steve Shellhammer" userId="0e71f22d-ee3e-49c0-82ff-dbc290af8082" providerId="ADAL" clId="{663F452D-EA9D-4F67-9442-DDFEFE331DAB}" dt="2020-10-19T23:48:06.442" v="1708" actId="20577"/>
          <ac:spMkLst>
            <pc:docMk/>
            <pc:sldMk cId="3693344796" sldId="259"/>
            <ac:spMk id="3" creationId="{041FEB32-E4B4-49BF-A46F-3766F69C40F5}"/>
          </ac:spMkLst>
        </pc:spChg>
      </pc:sldChg>
      <pc:sldChg chg="modSp new mod ord">
        <pc:chgData name="Steve Shellhammer" userId="0e71f22d-ee3e-49c0-82ff-dbc290af8082" providerId="ADAL" clId="{663F452D-EA9D-4F67-9442-DDFEFE331DAB}" dt="2020-10-19T23:50:24.250" v="2028" actId="14100"/>
        <pc:sldMkLst>
          <pc:docMk/>
          <pc:sldMk cId="1907656878" sldId="260"/>
        </pc:sldMkLst>
        <pc:spChg chg="mod">
          <ac:chgData name="Steve Shellhammer" userId="0e71f22d-ee3e-49c0-82ff-dbc290af8082" providerId="ADAL" clId="{663F452D-EA9D-4F67-9442-DDFEFE331DAB}" dt="2020-10-19T23:15:31.291" v="928" actId="14100"/>
          <ac:spMkLst>
            <pc:docMk/>
            <pc:sldMk cId="1907656878" sldId="260"/>
            <ac:spMk id="2" creationId="{7008C1D1-0F84-464E-A37F-C2201F4DA4E9}"/>
          </ac:spMkLst>
        </pc:spChg>
        <pc:spChg chg="mod">
          <ac:chgData name="Steve Shellhammer" userId="0e71f22d-ee3e-49c0-82ff-dbc290af8082" providerId="ADAL" clId="{663F452D-EA9D-4F67-9442-DDFEFE331DAB}" dt="2020-10-19T23:50:24.250" v="2028" actId="14100"/>
          <ac:spMkLst>
            <pc:docMk/>
            <pc:sldMk cId="1907656878" sldId="260"/>
            <ac:spMk id="3" creationId="{C5C56DD3-E281-42DB-941E-CAA738A2A431}"/>
          </ac:spMkLst>
        </pc:spChg>
      </pc:sldChg>
      <pc:sldChg chg="addSp modSp new mod ord">
        <pc:chgData name="Steve Shellhammer" userId="0e71f22d-ee3e-49c0-82ff-dbc290af8082" providerId="ADAL" clId="{663F452D-EA9D-4F67-9442-DDFEFE331DAB}" dt="2020-10-19T23:48:12.634" v="1709" actId="1035"/>
        <pc:sldMkLst>
          <pc:docMk/>
          <pc:sldMk cId="858215330" sldId="261"/>
        </pc:sldMkLst>
        <pc:spChg chg="mod">
          <ac:chgData name="Steve Shellhammer" userId="0e71f22d-ee3e-49c0-82ff-dbc290af8082" providerId="ADAL" clId="{663F452D-EA9D-4F67-9442-DDFEFE331DAB}" dt="2020-10-19T23:14:04.819" v="924" actId="14100"/>
          <ac:spMkLst>
            <pc:docMk/>
            <pc:sldMk cId="858215330" sldId="261"/>
            <ac:spMk id="2" creationId="{614A4F5E-C5E0-4555-8950-887E7C06C950}"/>
          </ac:spMkLst>
        </pc:spChg>
        <pc:spChg chg="mod">
          <ac:chgData name="Steve Shellhammer" userId="0e71f22d-ee3e-49c0-82ff-dbc290af8082" providerId="ADAL" clId="{663F452D-EA9D-4F67-9442-DDFEFE331DAB}" dt="2020-10-19T23:36:37.524" v="1043" actId="20577"/>
          <ac:spMkLst>
            <pc:docMk/>
            <pc:sldMk cId="858215330" sldId="261"/>
            <ac:spMk id="3" creationId="{8D7FD651-8393-488C-AB7E-4A063686C808}"/>
          </ac:spMkLst>
        </pc:spChg>
        <pc:graphicFrameChg chg="add mod">
          <ac:chgData name="Steve Shellhammer" userId="0e71f22d-ee3e-49c0-82ff-dbc290af8082" providerId="ADAL" clId="{663F452D-EA9D-4F67-9442-DDFEFE331DAB}" dt="2020-10-19T23:48:12.634" v="1709" actId="1035"/>
          <ac:graphicFrameMkLst>
            <pc:docMk/>
            <pc:sldMk cId="858215330" sldId="261"/>
            <ac:graphicFrameMk id="7" creationId="{B8CCEF9D-2A07-4A0E-A7A5-99EEFF983CC6}"/>
          </ac:graphicFrameMkLst>
        </pc:graphicFrameChg>
      </pc:sldChg>
      <pc:sldChg chg="modSp new mod ord">
        <pc:chgData name="Steve Shellhammer" userId="0e71f22d-ee3e-49c0-82ff-dbc290af8082" providerId="ADAL" clId="{663F452D-EA9D-4F67-9442-DDFEFE331DAB}" dt="2020-10-20T16:30:23.411" v="3141" actId="20577"/>
        <pc:sldMkLst>
          <pc:docMk/>
          <pc:sldMk cId="1416314383" sldId="262"/>
        </pc:sldMkLst>
        <pc:spChg chg="mod">
          <ac:chgData name="Steve Shellhammer" userId="0e71f22d-ee3e-49c0-82ff-dbc290af8082" providerId="ADAL" clId="{663F452D-EA9D-4F67-9442-DDFEFE331DAB}" dt="2020-10-19T23:40:57.399" v="1183" actId="14100"/>
          <ac:spMkLst>
            <pc:docMk/>
            <pc:sldMk cId="1416314383" sldId="262"/>
            <ac:spMk id="2" creationId="{EBB97FDE-90DE-456D-8796-0C751C39878A}"/>
          </ac:spMkLst>
        </pc:spChg>
        <pc:spChg chg="mod">
          <ac:chgData name="Steve Shellhammer" userId="0e71f22d-ee3e-49c0-82ff-dbc290af8082" providerId="ADAL" clId="{663F452D-EA9D-4F67-9442-DDFEFE331DAB}" dt="2020-10-20T16:30:23.411" v="3141" actId="20577"/>
          <ac:spMkLst>
            <pc:docMk/>
            <pc:sldMk cId="1416314383" sldId="262"/>
            <ac:spMk id="3" creationId="{DC26FDAB-4C0A-4547-AC58-CCEA8949199F}"/>
          </ac:spMkLst>
        </pc:spChg>
      </pc:sldChg>
      <pc:sldChg chg="modSp new mod ord">
        <pc:chgData name="Steve Shellhammer" userId="0e71f22d-ee3e-49c0-82ff-dbc290af8082" providerId="ADAL" clId="{663F452D-EA9D-4F67-9442-DDFEFE331DAB}" dt="2020-10-20T16:31:28.268" v="3158" actId="20577"/>
        <pc:sldMkLst>
          <pc:docMk/>
          <pc:sldMk cId="1203301010" sldId="263"/>
        </pc:sldMkLst>
        <pc:spChg chg="mod">
          <ac:chgData name="Steve Shellhammer" userId="0e71f22d-ee3e-49c0-82ff-dbc290af8082" providerId="ADAL" clId="{663F452D-EA9D-4F67-9442-DDFEFE331DAB}" dt="2020-10-19T23:30:44.880" v="975" actId="14100"/>
          <ac:spMkLst>
            <pc:docMk/>
            <pc:sldMk cId="1203301010" sldId="263"/>
            <ac:spMk id="2" creationId="{FD6B5BBA-5CC2-41F4-85CB-AC37E999B412}"/>
          </ac:spMkLst>
        </pc:spChg>
        <pc:spChg chg="mod">
          <ac:chgData name="Steve Shellhammer" userId="0e71f22d-ee3e-49c0-82ff-dbc290af8082" providerId="ADAL" clId="{663F452D-EA9D-4F67-9442-DDFEFE331DAB}" dt="2020-10-20T16:31:28.268" v="3158" actId="20577"/>
          <ac:spMkLst>
            <pc:docMk/>
            <pc:sldMk cId="1203301010" sldId="263"/>
            <ac:spMk id="3" creationId="{587742CB-B64D-45CE-BD9D-5C4347CDBC67}"/>
          </ac:spMkLst>
        </pc:spChg>
      </pc:sldChg>
      <pc:sldChg chg="modSp add mod">
        <pc:chgData name="Steve Shellhammer" userId="0e71f22d-ee3e-49c0-82ff-dbc290af8082" providerId="ADAL" clId="{663F452D-EA9D-4F67-9442-DDFEFE331DAB}" dt="2020-10-20T16:32:11.881" v="3160" actId="14100"/>
        <pc:sldMkLst>
          <pc:docMk/>
          <pc:sldMk cId="1488626314" sldId="264"/>
        </pc:sldMkLst>
        <pc:spChg chg="mod">
          <ac:chgData name="Steve Shellhammer" userId="0e71f22d-ee3e-49c0-82ff-dbc290af8082" providerId="ADAL" clId="{663F452D-EA9D-4F67-9442-DDFEFE331DAB}" dt="2020-10-20T16:28:43.288" v="3115" actId="14100"/>
          <ac:spMkLst>
            <pc:docMk/>
            <pc:sldMk cId="1488626314" sldId="264"/>
            <ac:spMk id="2" creationId="{FD6B5BBA-5CC2-41F4-85CB-AC37E999B412}"/>
          </ac:spMkLst>
        </pc:spChg>
        <pc:spChg chg="mod">
          <ac:chgData name="Steve Shellhammer" userId="0e71f22d-ee3e-49c0-82ff-dbc290af8082" providerId="ADAL" clId="{663F452D-EA9D-4F67-9442-DDFEFE331DAB}" dt="2020-10-20T16:32:11.881" v="3160" actId="14100"/>
          <ac:spMkLst>
            <pc:docMk/>
            <pc:sldMk cId="1488626314" sldId="264"/>
            <ac:spMk id="3" creationId="{587742CB-B64D-45CE-BD9D-5C4347CDBC67}"/>
          </ac:spMkLst>
        </pc:spChg>
      </pc:sldChg>
    </pc:docChg>
  </pc:docChgLst>
  <pc:docChgLst>
    <pc:chgData name="Steve Shellhammer" userId="0e71f22d-ee3e-49c0-82ff-dbc290af8082" providerId="ADAL" clId="{DE72F9B7-E524-4035-AC77-26E703B7C7D7}"/>
    <pc:docChg chg="undo custSel addSld delSld modSld">
      <pc:chgData name="Steve Shellhammer" userId="0e71f22d-ee3e-49c0-82ff-dbc290af8082" providerId="ADAL" clId="{DE72F9B7-E524-4035-AC77-26E703B7C7D7}" dt="2020-11-11T22:16:28.720" v="3163" actId="20577"/>
      <pc:docMkLst>
        <pc:docMk/>
      </pc:docMkLst>
      <pc:sldChg chg="modSp mod">
        <pc:chgData name="Steve Shellhammer" userId="0e71f22d-ee3e-49c0-82ff-dbc290af8082" providerId="ADAL" clId="{DE72F9B7-E524-4035-AC77-26E703B7C7D7}" dt="2020-11-03T18:02:43.042" v="1983"/>
        <pc:sldMkLst>
          <pc:docMk/>
          <pc:sldMk cId="0" sldId="256"/>
        </pc:sldMkLst>
        <pc:spChg chg="mod">
          <ac:chgData name="Steve Shellhammer" userId="0e71f22d-ee3e-49c0-82ff-dbc290af8082" providerId="ADAL" clId="{DE72F9B7-E524-4035-AC77-26E703B7C7D7}" dt="2020-11-03T16:17:38.912" v="15" actId="20577"/>
          <ac:spMkLst>
            <pc:docMk/>
            <pc:sldMk cId="0" sldId="256"/>
            <ac:spMk id="3073" creationId="{00000000-0000-0000-0000-000000000000}"/>
          </ac:spMkLst>
        </pc:spChg>
        <pc:spChg chg="mod">
          <ac:chgData name="Steve Shellhammer" userId="0e71f22d-ee3e-49c0-82ff-dbc290af8082" providerId="ADAL" clId="{DE72F9B7-E524-4035-AC77-26E703B7C7D7}" dt="2020-11-03T16:17:51.247" v="17" actId="20577"/>
          <ac:spMkLst>
            <pc:docMk/>
            <pc:sldMk cId="0" sldId="256"/>
            <ac:spMk id="3074" creationId="{00000000-0000-0000-0000-000000000000}"/>
          </ac:spMkLst>
        </pc:spChg>
        <pc:graphicFrameChg chg="mod modGraphic">
          <ac:chgData name="Steve Shellhammer" userId="0e71f22d-ee3e-49c0-82ff-dbc290af8082" providerId="ADAL" clId="{DE72F9B7-E524-4035-AC77-26E703B7C7D7}" dt="2020-11-03T18:02:43.042" v="1983"/>
          <ac:graphicFrameMkLst>
            <pc:docMk/>
            <pc:sldMk cId="0" sldId="256"/>
            <ac:graphicFrameMk id="10" creationId="{56BFF8FC-15E6-4208-9DB8-296FB6B5AC3E}"/>
          </ac:graphicFrameMkLst>
        </pc:graphicFrameChg>
      </pc:sldChg>
      <pc:sldChg chg="del">
        <pc:chgData name="Steve Shellhammer" userId="0e71f22d-ee3e-49c0-82ff-dbc290af8082" providerId="ADAL" clId="{DE72F9B7-E524-4035-AC77-26E703B7C7D7}" dt="2020-11-03T16:18:47.539" v="18" actId="47"/>
        <pc:sldMkLst>
          <pc:docMk/>
          <pc:sldMk cId="2158359871" sldId="265"/>
        </pc:sldMkLst>
      </pc:sldChg>
      <pc:sldChg chg="addSp delSp modSp del mod">
        <pc:chgData name="Steve Shellhammer" userId="0e71f22d-ee3e-49c0-82ff-dbc290af8082" providerId="ADAL" clId="{DE72F9B7-E524-4035-AC77-26E703B7C7D7}" dt="2020-11-03T18:01:49.916" v="1971" actId="47"/>
        <pc:sldMkLst>
          <pc:docMk/>
          <pc:sldMk cId="812420220" sldId="267"/>
        </pc:sldMkLst>
        <pc:spChg chg="del mod">
          <ac:chgData name="Steve Shellhammer" userId="0e71f22d-ee3e-49c0-82ff-dbc290af8082" providerId="ADAL" clId="{DE72F9B7-E524-4035-AC77-26E703B7C7D7}" dt="2020-11-03T18:01:20.178" v="1964" actId="21"/>
          <ac:spMkLst>
            <pc:docMk/>
            <pc:sldMk cId="812420220" sldId="267"/>
            <ac:spMk id="3" creationId="{4BF3C82D-A40B-4B14-B07C-B949CE7313C5}"/>
          </ac:spMkLst>
        </pc:spChg>
        <pc:spChg chg="add mod">
          <ac:chgData name="Steve Shellhammer" userId="0e71f22d-ee3e-49c0-82ff-dbc290af8082" providerId="ADAL" clId="{DE72F9B7-E524-4035-AC77-26E703B7C7D7}" dt="2020-11-03T18:01:20.178" v="1964" actId="21"/>
          <ac:spMkLst>
            <pc:docMk/>
            <pc:sldMk cId="812420220" sldId="267"/>
            <ac:spMk id="8" creationId="{F03C41D7-D824-4F00-B6ED-5D542A508ED7}"/>
          </ac:spMkLst>
        </pc:spChg>
      </pc:sldChg>
      <pc:sldChg chg="del">
        <pc:chgData name="Steve Shellhammer" userId="0e71f22d-ee3e-49c0-82ff-dbc290af8082" providerId="ADAL" clId="{DE72F9B7-E524-4035-AC77-26E703B7C7D7}" dt="2020-11-03T16:18:47.539" v="18" actId="47"/>
        <pc:sldMkLst>
          <pc:docMk/>
          <pc:sldMk cId="637269448" sldId="268"/>
        </pc:sldMkLst>
      </pc:sldChg>
      <pc:sldChg chg="addSp modSp new mod">
        <pc:chgData name="Steve Shellhammer" userId="0e71f22d-ee3e-49c0-82ff-dbc290af8082" providerId="ADAL" clId="{DE72F9B7-E524-4035-AC77-26E703B7C7D7}" dt="2020-11-03T18:29:50.948" v="2084" actId="14100"/>
        <pc:sldMkLst>
          <pc:docMk/>
          <pc:sldMk cId="3255204568" sldId="268"/>
        </pc:sldMkLst>
        <pc:spChg chg="mod">
          <ac:chgData name="Steve Shellhammer" userId="0e71f22d-ee3e-49c0-82ff-dbc290af8082" providerId="ADAL" clId="{DE72F9B7-E524-4035-AC77-26E703B7C7D7}" dt="2020-11-03T18:00:46.896" v="1952" actId="14100"/>
          <ac:spMkLst>
            <pc:docMk/>
            <pc:sldMk cId="3255204568" sldId="268"/>
            <ac:spMk id="2" creationId="{AAD50972-BD7B-4061-98D0-CD3948BF57F9}"/>
          </ac:spMkLst>
        </pc:spChg>
        <pc:spChg chg="mod">
          <ac:chgData name="Steve Shellhammer" userId="0e71f22d-ee3e-49c0-82ff-dbc290af8082" providerId="ADAL" clId="{DE72F9B7-E524-4035-AC77-26E703B7C7D7}" dt="2020-11-03T18:01:45.810" v="1970" actId="1076"/>
          <ac:spMkLst>
            <pc:docMk/>
            <pc:sldMk cId="3255204568" sldId="268"/>
            <ac:spMk id="3" creationId="{5C6C7AF8-BDE0-45C2-A37B-1A1FCF98E999}"/>
          </ac:spMkLst>
        </pc:spChg>
        <pc:spChg chg="add mod">
          <ac:chgData name="Steve Shellhammer" userId="0e71f22d-ee3e-49c0-82ff-dbc290af8082" providerId="ADAL" clId="{DE72F9B7-E524-4035-AC77-26E703B7C7D7}" dt="2020-11-03T18:29:50.948" v="2084" actId="14100"/>
          <ac:spMkLst>
            <pc:docMk/>
            <pc:sldMk cId="3255204568" sldId="268"/>
            <ac:spMk id="9" creationId="{DA3CB207-346F-47EB-B5BD-A1122EA20A1E}"/>
          </ac:spMkLst>
        </pc:spChg>
        <pc:spChg chg="add mod">
          <ac:chgData name="Steve Shellhammer" userId="0e71f22d-ee3e-49c0-82ff-dbc290af8082" providerId="ADAL" clId="{DE72F9B7-E524-4035-AC77-26E703B7C7D7}" dt="2020-11-03T18:02:59.840" v="1984" actId="14100"/>
          <ac:spMkLst>
            <pc:docMk/>
            <pc:sldMk cId="3255204568" sldId="268"/>
            <ac:spMk id="10" creationId="{86F738C4-616B-4A80-ABEE-BE62CF3ADCF1}"/>
          </ac:spMkLst>
        </pc:spChg>
        <pc:graphicFrameChg chg="add mod modGraphic">
          <ac:chgData name="Steve Shellhammer" userId="0e71f22d-ee3e-49c0-82ff-dbc290af8082" providerId="ADAL" clId="{DE72F9B7-E524-4035-AC77-26E703B7C7D7}" dt="2020-11-03T18:01:39.544" v="1969" actId="1035"/>
          <ac:graphicFrameMkLst>
            <pc:docMk/>
            <pc:sldMk cId="3255204568" sldId="268"/>
            <ac:graphicFrameMk id="8" creationId="{EA3E2DBF-759E-4ECF-9551-9DF948822B32}"/>
          </ac:graphicFrameMkLst>
        </pc:graphicFrameChg>
      </pc:sldChg>
      <pc:sldChg chg="addSp modSp new mod">
        <pc:chgData name="Steve Shellhammer" userId="0e71f22d-ee3e-49c0-82ff-dbc290af8082" providerId="ADAL" clId="{DE72F9B7-E524-4035-AC77-26E703B7C7D7}" dt="2020-11-03T18:33:26.731" v="2287" actId="6549"/>
        <pc:sldMkLst>
          <pc:docMk/>
          <pc:sldMk cId="1669124205" sldId="269"/>
        </pc:sldMkLst>
        <pc:spChg chg="mod">
          <ac:chgData name="Steve Shellhammer" userId="0e71f22d-ee3e-49c0-82ff-dbc290af8082" providerId="ADAL" clId="{DE72F9B7-E524-4035-AC77-26E703B7C7D7}" dt="2020-11-03T17:59:38.706" v="1875" actId="14100"/>
          <ac:spMkLst>
            <pc:docMk/>
            <pc:sldMk cId="1669124205" sldId="269"/>
            <ac:spMk id="2" creationId="{537CBC03-2323-4844-97A7-7E2F32528D71}"/>
          </ac:spMkLst>
        </pc:spChg>
        <pc:spChg chg="mod">
          <ac:chgData name="Steve Shellhammer" userId="0e71f22d-ee3e-49c0-82ff-dbc290af8082" providerId="ADAL" clId="{DE72F9B7-E524-4035-AC77-26E703B7C7D7}" dt="2020-11-03T18:33:26.731" v="2287" actId="6549"/>
          <ac:spMkLst>
            <pc:docMk/>
            <pc:sldMk cId="1669124205" sldId="269"/>
            <ac:spMk id="3" creationId="{2B6ACBD8-625D-4CAD-ADF6-706E406709E7}"/>
          </ac:spMkLst>
        </pc:spChg>
        <pc:graphicFrameChg chg="add mod modGraphic">
          <ac:chgData name="Steve Shellhammer" userId="0e71f22d-ee3e-49c0-82ff-dbc290af8082" providerId="ADAL" clId="{DE72F9B7-E524-4035-AC77-26E703B7C7D7}" dt="2020-11-03T17:59:34.353" v="1874"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DE72F9B7-E524-4035-AC77-26E703B7C7D7}" dt="2020-11-03T16:18:47.539" v="18" actId="47"/>
        <pc:sldMkLst>
          <pc:docMk/>
          <pc:sldMk cId="1703075217" sldId="269"/>
        </pc:sldMkLst>
      </pc:sldChg>
      <pc:sldChg chg="modSp new del mod">
        <pc:chgData name="Steve Shellhammer" userId="0e71f22d-ee3e-49c0-82ff-dbc290af8082" providerId="ADAL" clId="{DE72F9B7-E524-4035-AC77-26E703B7C7D7}" dt="2020-11-03T18:00:38.095" v="1950" actId="47"/>
        <pc:sldMkLst>
          <pc:docMk/>
          <pc:sldMk cId="1750586717" sldId="270"/>
        </pc:sldMkLst>
        <pc:spChg chg="mod">
          <ac:chgData name="Steve Shellhammer" userId="0e71f22d-ee3e-49c0-82ff-dbc290af8082" providerId="ADAL" clId="{DE72F9B7-E524-4035-AC77-26E703B7C7D7}" dt="2020-11-03T17:10:23.925" v="1250" actId="404"/>
          <ac:spMkLst>
            <pc:docMk/>
            <pc:sldMk cId="1750586717" sldId="270"/>
            <ac:spMk id="2" creationId="{F04BA439-9089-43D7-8F93-235418EE436D}"/>
          </ac:spMkLst>
        </pc:spChg>
        <pc:spChg chg="mod">
          <ac:chgData name="Steve Shellhammer" userId="0e71f22d-ee3e-49c0-82ff-dbc290af8082" providerId="ADAL" clId="{DE72F9B7-E524-4035-AC77-26E703B7C7D7}" dt="2020-11-03T17:17:19.785" v="1831" actId="20577"/>
          <ac:spMkLst>
            <pc:docMk/>
            <pc:sldMk cId="1750586717" sldId="270"/>
            <ac:spMk id="3" creationId="{B2179DA4-67C8-488A-B71C-DBA9E7408886}"/>
          </ac:spMkLst>
        </pc:spChg>
      </pc:sldChg>
      <pc:sldChg chg="delSp modSp new mod">
        <pc:chgData name="Steve Shellhammer" userId="0e71f22d-ee3e-49c0-82ff-dbc290af8082" providerId="ADAL" clId="{DE72F9B7-E524-4035-AC77-26E703B7C7D7}" dt="2020-11-03T19:42:32.085" v="2307" actId="403"/>
        <pc:sldMkLst>
          <pc:docMk/>
          <pc:sldMk cId="4110848580" sldId="270"/>
        </pc:sldMkLst>
        <pc:spChg chg="mod">
          <ac:chgData name="Steve Shellhammer" userId="0e71f22d-ee3e-49c0-82ff-dbc290af8082" providerId="ADAL" clId="{DE72F9B7-E524-4035-AC77-26E703B7C7D7}" dt="2020-11-03T19:42:32.085" v="2307" actId="403"/>
          <ac:spMkLst>
            <pc:docMk/>
            <pc:sldMk cId="4110848580" sldId="270"/>
            <ac:spMk id="2" creationId="{B2BFDA3D-2BED-4647-8B9B-D1DAC65752C6}"/>
          </ac:spMkLst>
        </pc:spChg>
        <pc:spChg chg="del">
          <ac:chgData name="Steve Shellhammer" userId="0e71f22d-ee3e-49c0-82ff-dbc290af8082" providerId="ADAL" clId="{DE72F9B7-E524-4035-AC77-26E703B7C7D7}" dt="2020-11-03T18:40:24.199" v="2303" actId="478"/>
          <ac:spMkLst>
            <pc:docMk/>
            <pc:sldMk cId="4110848580" sldId="270"/>
            <ac:spMk id="3" creationId="{68D8AC08-9199-45C7-8A72-9690E0F79A6E}"/>
          </ac:spMkLst>
        </pc:spChg>
      </pc:sldChg>
      <pc:sldChg chg="del">
        <pc:chgData name="Steve Shellhammer" userId="0e71f22d-ee3e-49c0-82ff-dbc290af8082" providerId="ADAL" clId="{DE72F9B7-E524-4035-AC77-26E703B7C7D7}" dt="2020-11-03T16:18:47.539" v="18" actId="47"/>
        <pc:sldMkLst>
          <pc:docMk/>
          <pc:sldMk cId="4221945623" sldId="270"/>
        </pc:sldMkLst>
      </pc:sldChg>
      <pc:sldChg chg="addSp modSp new mod">
        <pc:chgData name="Steve Shellhammer" userId="0e71f22d-ee3e-49c0-82ff-dbc290af8082" providerId="ADAL" clId="{DE72F9B7-E524-4035-AC77-26E703B7C7D7}" dt="2020-11-03T19:47:12.505" v="2719" actId="14100"/>
        <pc:sldMkLst>
          <pc:docMk/>
          <pc:sldMk cId="1264858909" sldId="271"/>
        </pc:sldMkLst>
        <pc:spChg chg="mod">
          <ac:chgData name="Steve Shellhammer" userId="0e71f22d-ee3e-49c0-82ff-dbc290af8082" providerId="ADAL" clId="{DE72F9B7-E524-4035-AC77-26E703B7C7D7}" dt="2020-11-03T19:46:48.557" v="2705" actId="14100"/>
          <ac:spMkLst>
            <pc:docMk/>
            <pc:sldMk cId="1264858909" sldId="271"/>
            <ac:spMk id="2" creationId="{AAEB1146-0B79-45F1-B6D2-535B9D7FC330}"/>
          </ac:spMkLst>
        </pc:spChg>
        <pc:spChg chg="mod">
          <ac:chgData name="Steve Shellhammer" userId="0e71f22d-ee3e-49c0-82ff-dbc290af8082" providerId="ADAL" clId="{DE72F9B7-E524-4035-AC77-26E703B7C7D7}" dt="2020-11-03T19:46:53.926" v="2708" actId="20577"/>
          <ac:spMkLst>
            <pc:docMk/>
            <pc:sldMk cId="1264858909" sldId="271"/>
            <ac:spMk id="3" creationId="{58957991-DC48-448C-9F7D-B546654F4555}"/>
          </ac:spMkLst>
        </pc:spChg>
        <pc:spChg chg="add mod">
          <ac:chgData name="Steve Shellhammer" userId="0e71f22d-ee3e-49c0-82ff-dbc290af8082" providerId="ADAL" clId="{DE72F9B7-E524-4035-AC77-26E703B7C7D7}" dt="2020-11-03T19:47:12.505" v="2719" actId="14100"/>
          <ac:spMkLst>
            <pc:docMk/>
            <pc:sldMk cId="1264858909" sldId="271"/>
            <ac:spMk id="9" creationId="{3FEDA56D-3EAF-444A-A4B7-9650C3AECD68}"/>
          </ac:spMkLst>
        </pc:spChg>
        <pc:graphicFrameChg chg="add mod">
          <ac:chgData name="Steve Shellhammer" userId="0e71f22d-ee3e-49c0-82ff-dbc290af8082" providerId="ADAL" clId="{DE72F9B7-E524-4035-AC77-26E703B7C7D7}" dt="2020-11-03T19:46:57.637" v="2715" actId="1035"/>
          <ac:graphicFrameMkLst>
            <pc:docMk/>
            <pc:sldMk cId="1264858909" sldId="271"/>
            <ac:graphicFrameMk id="8" creationId="{6171265E-6F10-42A8-BE59-B225C5369936}"/>
          </ac:graphicFrameMkLst>
        </pc:graphicFrameChg>
      </pc:sldChg>
      <pc:sldChg chg="del">
        <pc:chgData name="Steve Shellhammer" userId="0e71f22d-ee3e-49c0-82ff-dbc290af8082" providerId="ADAL" clId="{DE72F9B7-E524-4035-AC77-26E703B7C7D7}" dt="2020-11-03T16:18:47.539" v="18" actId="47"/>
        <pc:sldMkLst>
          <pc:docMk/>
          <pc:sldMk cId="3618431477" sldId="271"/>
        </pc:sldMkLst>
      </pc:sldChg>
      <pc:sldChg chg="modSp new mod">
        <pc:chgData name="Steve Shellhammer" userId="0e71f22d-ee3e-49c0-82ff-dbc290af8082" providerId="ADAL" clId="{DE72F9B7-E524-4035-AC77-26E703B7C7D7}" dt="2020-11-11T22:16:28.720" v="3163" actId="20577"/>
        <pc:sldMkLst>
          <pc:docMk/>
          <pc:sldMk cId="1969272615" sldId="272"/>
        </pc:sldMkLst>
        <pc:spChg chg="mod">
          <ac:chgData name="Steve Shellhammer" userId="0e71f22d-ee3e-49c0-82ff-dbc290af8082" providerId="ADAL" clId="{DE72F9B7-E524-4035-AC77-26E703B7C7D7}" dt="2020-11-11T22:12:24.933" v="2730" actId="20577"/>
          <ac:spMkLst>
            <pc:docMk/>
            <pc:sldMk cId="1969272615" sldId="272"/>
            <ac:spMk id="2" creationId="{5FB4594C-5526-44BE-B437-4E37DC113934}"/>
          </ac:spMkLst>
        </pc:spChg>
        <pc:spChg chg="mod">
          <ac:chgData name="Steve Shellhammer" userId="0e71f22d-ee3e-49c0-82ff-dbc290af8082" providerId="ADAL" clId="{DE72F9B7-E524-4035-AC77-26E703B7C7D7}" dt="2020-11-11T22:16:28.720" v="3163" actId="20577"/>
          <ac:spMkLst>
            <pc:docMk/>
            <pc:sldMk cId="1969272615" sldId="272"/>
            <ac:spMk id="3" creationId="{A39B52A4-706F-479A-9B6C-D839044B25F7}"/>
          </ac:spMkLst>
        </pc:spChg>
      </pc:sldChg>
      <pc:sldChg chg="del">
        <pc:chgData name="Steve Shellhammer" userId="0e71f22d-ee3e-49c0-82ff-dbc290af8082" providerId="ADAL" clId="{DE72F9B7-E524-4035-AC77-26E703B7C7D7}" dt="2020-11-03T16:18:47.539" v="18" actId="47"/>
        <pc:sldMkLst>
          <pc:docMk/>
          <pc:sldMk cId="3405412379" sldId="272"/>
        </pc:sldMkLst>
      </pc:sldChg>
      <pc:sldChg chg="del">
        <pc:chgData name="Steve Shellhammer" userId="0e71f22d-ee3e-49c0-82ff-dbc290af8082" providerId="ADAL" clId="{DE72F9B7-E524-4035-AC77-26E703B7C7D7}" dt="2020-11-03T16:18:47.539" v="18" actId="47"/>
        <pc:sldMkLst>
          <pc:docMk/>
          <pc:sldMk cId="1152216972" sldId="273"/>
        </pc:sldMkLst>
      </pc:sldChg>
      <pc:sldChg chg="del">
        <pc:chgData name="Steve Shellhammer" userId="0e71f22d-ee3e-49c0-82ff-dbc290af8082" providerId="ADAL" clId="{DE72F9B7-E524-4035-AC77-26E703B7C7D7}" dt="2020-11-03T16:18:47.539" v="18" actId="47"/>
        <pc:sldMkLst>
          <pc:docMk/>
          <pc:sldMk cId="3961441872" sldId="274"/>
        </pc:sldMkLst>
      </pc:sldChg>
      <pc:sldChg chg="del">
        <pc:chgData name="Steve Shellhammer" userId="0e71f22d-ee3e-49c0-82ff-dbc290af8082" providerId="ADAL" clId="{DE72F9B7-E524-4035-AC77-26E703B7C7D7}" dt="2020-11-03T16:18:47.539" v="18" actId="47"/>
        <pc:sldMkLst>
          <pc:docMk/>
          <pc:sldMk cId="2364953142" sldId="275"/>
        </pc:sldMkLst>
      </pc:sldChg>
      <pc:sldChg chg="del">
        <pc:chgData name="Steve Shellhammer" userId="0e71f22d-ee3e-49c0-82ff-dbc290af8082" providerId="ADAL" clId="{DE72F9B7-E524-4035-AC77-26E703B7C7D7}" dt="2020-11-03T16:18:47.539" v="18" actId="47"/>
        <pc:sldMkLst>
          <pc:docMk/>
          <pc:sldMk cId="2486563422" sldId="276"/>
        </pc:sldMkLst>
      </pc:sldChg>
      <pc:sldChg chg="del">
        <pc:chgData name="Steve Shellhammer" userId="0e71f22d-ee3e-49c0-82ff-dbc290af8082" providerId="ADAL" clId="{DE72F9B7-E524-4035-AC77-26E703B7C7D7}" dt="2020-11-03T16:18:47.539" v="18" actId="47"/>
        <pc:sldMkLst>
          <pc:docMk/>
          <pc:sldMk cId="711975241" sldId="277"/>
        </pc:sldMkLst>
      </pc:sldChg>
      <pc:sldChg chg="del">
        <pc:chgData name="Steve Shellhammer" userId="0e71f22d-ee3e-49c0-82ff-dbc290af8082" providerId="ADAL" clId="{DE72F9B7-E524-4035-AC77-26E703B7C7D7}" dt="2020-11-03T16:18:47.539" v="18" actId="47"/>
        <pc:sldMkLst>
          <pc:docMk/>
          <pc:sldMk cId="59029811" sldId="278"/>
        </pc:sldMkLst>
      </pc:sldChg>
      <pc:sldChg chg="del">
        <pc:chgData name="Steve Shellhammer" userId="0e71f22d-ee3e-49c0-82ff-dbc290af8082" providerId="ADAL" clId="{DE72F9B7-E524-4035-AC77-26E703B7C7D7}" dt="2020-11-03T16:18:47.539" v="18" actId="47"/>
        <pc:sldMkLst>
          <pc:docMk/>
          <pc:sldMk cId="4096360621" sldId="279"/>
        </pc:sldMkLst>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D86E2A8C-7DC0-4299-8352-96DDF95F9463}"/>
    <pc:docChg chg="custSel addSld delSld modSld modMainMaster">
      <pc:chgData name="Steve Shellhammer" userId="0e71f22d-ee3e-49c0-82ff-dbc290af8082" providerId="ADAL" clId="{D86E2A8C-7DC0-4299-8352-96DDF95F9463}" dt="2021-01-13T20:06:15.947" v="3283" actId="20577"/>
      <pc:docMkLst>
        <pc:docMk/>
      </pc:docMkLst>
      <pc:sldChg chg="modSp add mod">
        <pc:chgData name="Steve Shellhammer" userId="0e71f22d-ee3e-49c0-82ff-dbc290af8082" providerId="ADAL" clId="{D86E2A8C-7DC0-4299-8352-96DDF95F9463}" dt="2021-01-13T19:45:00.971" v="3070" actId="20577"/>
        <pc:sldMkLst>
          <pc:docMk/>
          <pc:sldMk cId="0" sldId="256"/>
        </pc:sldMkLst>
        <pc:spChg chg="mod">
          <ac:chgData name="Steve Shellhammer" userId="0e71f22d-ee3e-49c0-82ff-dbc290af8082" providerId="ADAL" clId="{D86E2A8C-7DC0-4299-8352-96DDF95F9463}" dt="2021-01-13T19:16:52.392" v="51" actId="20577"/>
          <ac:spMkLst>
            <pc:docMk/>
            <pc:sldMk cId="0" sldId="256"/>
            <ac:spMk id="3073" creationId="{00000000-0000-0000-0000-000000000000}"/>
          </ac:spMkLst>
        </pc:spChg>
        <pc:spChg chg="mod">
          <ac:chgData name="Steve Shellhammer" userId="0e71f22d-ee3e-49c0-82ff-dbc290af8082" providerId="ADAL" clId="{D86E2A8C-7DC0-4299-8352-96DDF95F9463}" dt="2021-01-13T19:45:00.971" v="3070" actId="20577"/>
          <ac:spMkLst>
            <pc:docMk/>
            <pc:sldMk cId="0" sldId="256"/>
            <ac:spMk id="3074" creationId="{00000000-0000-0000-0000-000000000000}"/>
          </ac:spMkLst>
        </pc:spChg>
      </pc:sldChg>
      <pc:sldChg chg="modSp new mod">
        <pc:chgData name="Steve Shellhammer" userId="0e71f22d-ee3e-49c0-82ff-dbc290af8082" providerId="ADAL" clId="{D86E2A8C-7DC0-4299-8352-96DDF95F9463}" dt="2021-01-13T19:45:29.936" v="3071" actId="6549"/>
        <pc:sldMkLst>
          <pc:docMk/>
          <pc:sldMk cId="1469444791" sldId="257"/>
        </pc:sldMkLst>
        <pc:spChg chg="mod">
          <ac:chgData name="Steve Shellhammer" userId="0e71f22d-ee3e-49c0-82ff-dbc290af8082" providerId="ADAL" clId="{D86E2A8C-7DC0-4299-8352-96DDF95F9463}" dt="2021-01-13T19:23:15.788" v="852" actId="14100"/>
          <ac:spMkLst>
            <pc:docMk/>
            <pc:sldMk cId="1469444791" sldId="257"/>
            <ac:spMk id="2" creationId="{A8AB252F-FB9D-4527-94C9-04FAB4BEB548}"/>
          </ac:spMkLst>
        </pc:spChg>
        <pc:spChg chg="mod">
          <ac:chgData name="Steve Shellhammer" userId="0e71f22d-ee3e-49c0-82ff-dbc290af8082" providerId="ADAL" clId="{D86E2A8C-7DC0-4299-8352-96DDF95F9463}" dt="2021-01-13T19:45:29.936" v="3071" actId="6549"/>
          <ac:spMkLst>
            <pc:docMk/>
            <pc:sldMk cId="1469444791" sldId="257"/>
            <ac:spMk id="3" creationId="{FA3B5494-A23A-45C2-88D7-0D4DB4AE7B78}"/>
          </ac:spMkLst>
        </pc:spChg>
      </pc:sldChg>
      <pc:sldChg chg="del">
        <pc:chgData name="Steve Shellhammer" userId="0e71f22d-ee3e-49c0-82ff-dbc290af8082" providerId="ADAL" clId="{D86E2A8C-7DC0-4299-8352-96DDF95F9463}" dt="2021-01-13T19:18:08.702" v="60" actId="47"/>
        <pc:sldMkLst>
          <pc:docMk/>
          <pc:sldMk cId="3741961761" sldId="257"/>
        </pc:sldMkLst>
      </pc:sldChg>
      <pc:sldChg chg="modSp new mod">
        <pc:chgData name="Steve Shellhammer" userId="0e71f22d-ee3e-49c0-82ff-dbc290af8082" providerId="ADAL" clId="{D86E2A8C-7DC0-4299-8352-96DDF95F9463}" dt="2021-01-13T19:50:17.128" v="3269" actId="20577"/>
        <pc:sldMkLst>
          <pc:docMk/>
          <pc:sldMk cId="4279591397" sldId="258"/>
        </pc:sldMkLst>
        <pc:spChg chg="mod">
          <ac:chgData name="Steve Shellhammer" userId="0e71f22d-ee3e-49c0-82ff-dbc290af8082" providerId="ADAL" clId="{D86E2A8C-7DC0-4299-8352-96DDF95F9463}" dt="2021-01-13T19:23:45.973" v="870" actId="20577"/>
          <ac:spMkLst>
            <pc:docMk/>
            <pc:sldMk cId="4279591397" sldId="258"/>
            <ac:spMk id="2" creationId="{F32D3EC7-FB32-4841-A93B-53604A8A11C2}"/>
          </ac:spMkLst>
        </pc:spChg>
        <pc:spChg chg="mod">
          <ac:chgData name="Steve Shellhammer" userId="0e71f22d-ee3e-49c0-82ff-dbc290af8082" providerId="ADAL" clId="{D86E2A8C-7DC0-4299-8352-96DDF95F9463}" dt="2021-01-13T19:50:17.128" v="3269" actId="20577"/>
          <ac:spMkLst>
            <pc:docMk/>
            <pc:sldMk cId="4279591397" sldId="258"/>
            <ac:spMk id="3" creationId="{F16C8A86-6061-4754-A5AA-442680CB7C1C}"/>
          </ac:spMkLst>
        </pc:spChg>
      </pc:sldChg>
      <pc:sldChg chg="modSp new mod">
        <pc:chgData name="Steve Shellhammer" userId="0e71f22d-ee3e-49c0-82ff-dbc290af8082" providerId="ADAL" clId="{D86E2A8C-7DC0-4299-8352-96DDF95F9463}" dt="2021-01-13T19:50:35.083" v="3270" actId="20577"/>
        <pc:sldMkLst>
          <pc:docMk/>
          <pc:sldMk cId="1465134236" sldId="259"/>
        </pc:sldMkLst>
        <pc:spChg chg="mod">
          <ac:chgData name="Steve Shellhammer" userId="0e71f22d-ee3e-49c0-82ff-dbc290af8082" providerId="ADAL" clId="{D86E2A8C-7DC0-4299-8352-96DDF95F9463}" dt="2021-01-13T19:27:44.609" v="1191" actId="20577"/>
          <ac:spMkLst>
            <pc:docMk/>
            <pc:sldMk cId="1465134236" sldId="259"/>
            <ac:spMk id="2" creationId="{72934201-6306-4486-91B0-F1D96AEAE117}"/>
          </ac:spMkLst>
        </pc:spChg>
        <pc:spChg chg="mod">
          <ac:chgData name="Steve Shellhammer" userId="0e71f22d-ee3e-49c0-82ff-dbc290af8082" providerId="ADAL" clId="{D86E2A8C-7DC0-4299-8352-96DDF95F9463}" dt="2021-01-13T19:50:35.083" v="3270" actId="20577"/>
          <ac:spMkLst>
            <pc:docMk/>
            <pc:sldMk cId="1465134236" sldId="259"/>
            <ac:spMk id="3" creationId="{CB93370E-FF19-440D-88E2-6034E3EF488B}"/>
          </ac:spMkLst>
        </pc:spChg>
      </pc:sldChg>
      <pc:sldChg chg="del">
        <pc:chgData name="Steve Shellhammer" userId="0e71f22d-ee3e-49c0-82ff-dbc290af8082" providerId="ADAL" clId="{D86E2A8C-7DC0-4299-8352-96DDF95F9463}" dt="2021-01-13T19:18:08.702" v="60" actId="47"/>
        <pc:sldMkLst>
          <pc:docMk/>
          <pc:sldMk cId="637874448" sldId="260"/>
        </pc:sldMkLst>
      </pc:sldChg>
      <pc:sldChg chg="modSp new mod">
        <pc:chgData name="Steve Shellhammer" userId="0e71f22d-ee3e-49c0-82ff-dbc290af8082" providerId="ADAL" clId="{D86E2A8C-7DC0-4299-8352-96DDF95F9463}" dt="2021-01-13T19:47:45.458" v="3107" actId="14100"/>
        <pc:sldMkLst>
          <pc:docMk/>
          <pc:sldMk cId="924830131" sldId="260"/>
        </pc:sldMkLst>
        <pc:spChg chg="mod">
          <ac:chgData name="Steve Shellhammer" userId="0e71f22d-ee3e-49c0-82ff-dbc290af8082" providerId="ADAL" clId="{D86E2A8C-7DC0-4299-8352-96DDF95F9463}" dt="2021-01-13T19:39:13.454" v="2387" actId="14100"/>
          <ac:spMkLst>
            <pc:docMk/>
            <pc:sldMk cId="924830131" sldId="260"/>
            <ac:spMk id="2" creationId="{186A32D7-BD7A-4CDF-9DB8-8AAF2AB34957}"/>
          </ac:spMkLst>
        </pc:spChg>
        <pc:spChg chg="mod">
          <ac:chgData name="Steve Shellhammer" userId="0e71f22d-ee3e-49c0-82ff-dbc290af8082" providerId="ADAL" clId="{D86E2A8C-7DC0-4299-8352-96DDF95F9463}" dt="2021-01-13T19:47:45.458" v="3107" actId="14100"/>
          <ac:spMkLst>
            <pc:docMk/>
            <pc:sldMk cId="924830131" sldId="260"/>
            <ac:spMk id="3" creationId="{7A0E3140-B462-47B5-BC17-6FA742D7F801}"/>
          </ac:spMkLst>
        </pc:spChg>
      </pc:sldChg>
      <pc:sldChg chg="modSp new mod">
        <pc:chgData name="Steve Shellhammer" userId="0e71f22d-ee3e-49c0-82ff-dbc290af8082" providerId="ADAL" clId="{D86E2A8C-7DC0-4299-8352-96DDF95F9463}" dt="2021-01-13T20:06:15.947" v="3283" actId="20577"/>
        <pc:sldMkLst>
          <pc:docMk/>
          <pc:sldMk cId="1545110722" sldId="261"/>
        </pc:sldMkLst>
        <pc:spChg chg="mod">
          <ac:chgData name="Steve Shellhammer" userId="0e71f22d-ee3e-49c0-82ff-dbc290af8082" providerId="ADAL" clId="{D86E2A8C-7DC0-4299-8352-96DDF95F9463}" dt="2021-01-13T19:40:14.129" v="2478" actId="20577"/>
          <ac:spMkLst>
            <pc:docMk/>
            <pc:sldMk cId="1545110722" sldId="261"/>
            <ac:spMk id="2" creationId="{49A1E4FE-ADDB-44F4-AD79-664CEAF10B27}"/>
          </ac:spMkLst>
        </pc:spChg>
        <pc:spChg chg="mod">
          <ac:chgData name="Steve Shellhammer" userId="0e71f22d-ee3e-49c0-82ff-dbc290af8082" providerId="ADAL" clId="{D86E2A8C-7DC0-4299-8352-96DDF95F9463}" dt="2021-01-13T20:06:15.947" v="3283" actId="20577"/>
          <ac:spMkLst>
            <pc:docMk/>
            <pc:sldMk cId="1545110722" sldId="261"/>
            <ac:spMk id="3" creationId="{07D2970C-5388-47E2-8456-CFBDB3B25C8B}"/>
          </ac:spMkLst>
        </pc:spChg>
      </pc:sldChg>
      <pc:sldChg chg="del">
        <pc:chgData name="Steve Shellhammer" userId="0e71f22d-ee3e-49c0-82ff-dbc290af8082" providerId="ADAL" clId="{D86E2A8C-7DC0-4299-8352-96DDF95F9463}" dt="2021-01-13T19:18:08.702" v="60" actId="47"/>
        <pc:sldMkLst>
          <pc:docMk/>
          <pc:sldMk cId="2663979738" sldId="261"/>
        </pc:sldMkLst>
      </pc:sldChg>
      <pc:sldMasterChg chg="modSldLayout">
        <pc:chgData name="Steve Shellhammer" userId="0e71f22d-ee3e-49c0-82ff-dbc290af8082" providerId="ADAL" clId="{D86E2A8C-7DC0-4299-8352-96DDF95F9463}" dt="2021-01-13T19:17:54.433" v="59" actId="20577"/>
        <pc:sldMasterMkLst>
          <pc:docMk/>
          <pc:sldMasterMk cId="0" sldId="2147483648"/>
        </pc:sldMasterMkLst>
        <pc:sldLayoutChg chg="modSp mod">
          <pc:chgData name="Steve Shellhammer" userId="0e71f22d-ee3e-49c0-82ff-dbc290af8082" providerId="ADAL" clId="{D86E2A8C-7DC0-4299-8352-96DDF95F9463}" dt="2021-01-13T19:17:54.433" v="59" actId="20577"/>
          <pc:sldLayoutMkLst>
            <pc:docMk/>
            <pc:sldMasterMk cId="0" sldId="2147483648"/>
            <pc:sldLayoutMk cId="0" sldId="2147483650"/>
          </pc:sldLayoutMkLst>
          <pc:spChg chg="mod">
            <ac:chgData name="Steve Shellhammer" userId="0e71f22d-ee3e-49c0-82ff-dbc290af8082" providerId="ADAL" clId="{D86E2A8C-7DC0-4299-8352-96DDF95F9463}" dt="2021-01-13T19:17:54.433" v="59"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0DB29F60-F6A6-4155-B7AF-7500DBF9CBCC}"/>
    <pc:docChg chg="undo custSel addSld delSld modSld">
      <pc:chgData name="Steve Shellhammer" userId="0e71f22d-ee3e-49c0-82ff-dbc290af8082" providerId="ADAL" clId="{0DB29F60-F6A6-4155-B7AF-7500DBF9CBCC}" dt="2020-11-16T23:33:06.597" v="3259" actId="1076"/>
      <pc:docMkLst>
        <pc:docMk/>
      </pc:docMkLst>
      <pc:sldChg chg="modSp mod">
        <pc:chgData name="Steve Shellhammer" userId="0e71f22d-ee3e-49c0-82ff-dbc290af8082" providerId="ADAL" clId="{0DB29F60-F6A6-4155-B7AF-7500DBF9CBCC}" dt="2020-11-16T19:28:50.246" v="16" actId="20577"/>
        <pc:sldMkLst>
          <pc:docMk/>
          <pc:sldMk cId="0" sldId="256"/>
        </pc:sldMkLst>
        <pc:spChg chg="mod">
          <ac:chgData name="Steve Shellhammer" userId="0e71f22d-ee3e-49c0-82ff-dbc290af8082" providerId="ADAL" clId="{0DB29F60-F6A6-4155-B7AF-7500DBF9CBCC}" dt="2020-11-16T19:28:50.246" v="16" actId="20577"/>
          <ac:spMkLst>
            <pc:docMk/>
            <pc:sldMk cId="0" sldId="256"/>
            <ac:spMk id="3073" creationId="{00000000-0000-0000-0000-000000000000}"/>
          </ac:spMkLst>
        </pc:spChg>
      </pc:sldChg>
      <pc:sldChg chg="del">
        <pc:chgData name="Steve Shellhammer" userId="0e71f22d-ee3e-49c0-82ff-dbc290af8082" providerId="ADAL" clId="{0DB29F60-F6A6-4155-B7AF-7500DBF9CBCC}" dt="2020-11-16T20:23:47.595" v="1619" actId="47"/>
        <pc:sldMkLst>
          <pc:docMk/>
          <pc:sldMk cId="3255204568" sldId="268"/>
        </pc:sldMkLst>
      </pc:sldChg>
      <pc:sldChg chg="del">
        <pc:chgData name="Steve Shellhammer" userId="0e71f22d-ee3e-49c0-82ff-dbc290af8082" providerId="ADAL" clId="{0DB29F60-F6A6-4155-B7AF-7500DBF9CBCC}" dt="2020-11-16T20:23:47.595" v="1619" actId="47"/>
        <pc:sldMkLst>
          <pc:docMk/>
          <pc:sldMk cId="1669124205" sldId="269"/>
        </pc:sldMkLst>
      </pc:sldChg>
      <pc:sldChg chg="del">
        <pc:chgData name="Steve Shellhammer" userId="0e71f22d-ee3e-49c0-82ff-dbc290af8082" providerId="ADAL" clId="{0DB29F60-F6A6-4155-B7AF-7500DBF9CBCC}" dt="2020-11-16T20:23:47.595" v="1619" actId="47"/>
        <pc:sldMkLst>
          <pc:docMk/>
          <pc:sldMk cId="1720209881" sldId="273"/>
        </pc:sldMkLst>
      </pc:sldChg>
      <pc:sldChg chg="del">
        <pc:chgData name="Steve Shellhammer" userId="0e71f22d-ee3e-49c0-82ff-dbc290af8082" providerId="ADAL" clId="{0DB29F60-F6A6-4155-B7AF-7500DBF9CBCC}" dt="2020-11-16T20:23:47.595" v="1619" actId="47"/>
        <pc:sldMkLst>
          <pc:docMk/>
          <pc:sldMk cId="14078833" sldId="274"/>
        </pc:sldMkLst>
      </pc:sldChg>
      <pc:sldChg chg="del">
        <pc:chgData name="Steve Shellhammer" userId="0e71f22d-ee3e-49c0-82ff-dbc290af8082" providerId="ADAL" clId="{0DB29F60-F6A6-4155-B7AF-7500DBF9CBCC}" dt="2020-11-16T20:23:47.595" v="1619" actId="47"/>
        <pc:sldMkLst>
          <pc:docMk/>
          <pc:sldMk cId="1709020142" sldId="275"/>
        </pc:sldMkLst>
      </pc:sldChg>
      <pc:sldChg chg="del">
        <pc:chgData name="Steve Shellhammer" userId="0e71f22d-ee3e-49c0-82ff-dbc290af8082" providerId="ADAL" clId="{0DB29F60-F6A6-4155-B7AF-7500DBF9CBCC}" dt="2020-11-16T20:23:47.595" v="1619" actId="47"/>
        <pc:sldMkLst>
          <pc:docMk/>
          <pc:sldMk cId="1881982821" sldId="276"/>
        </pc:sldMkLst>
      </pc:sldChg>
      <pc:sldChg chg="del">
        <pc:chgData name="Steve Shellhammer" userId="0e71f22d-ee3e-49c0-82ff-dbc290af8082" providerId="ADAL" clId="{0DB29F60-F6A6-4155-B7AF-7500DBF9CBCC}" dt="2020-11-16T20:23:47.595" v="1619" actId="47"/>
        <pc:sldMkLst>
          <pc:docMk/>
          <pc:sldMk cId="967377983" sldId="277"/>
        </pc:sldMkLst>
      </pc:sldChg>
      <pc:sldChg chg="modSp new mod">
        <pc:chgData name="Steve Shellhammer" userId="0e71f22d-ee3e-49c0-82ff-dbc290af8082" providerId="ADAL" clId="{0DB29F60-F6A6-4155-B7AF-7500DBF9CBCC}" dt="2020-11-16T19:35:30.809" v="262" actId="113"/>
        <pc:sldMkLst>
          <pc:docMk/>
          <pc:sldMk cId="44039789" sldId="278"/>
        </pc:sldMkLst>
        <pc:spChg chg="mod">
          <ac:chgData name="Steve Shellhammer" userId="0e71f22d-ee3e-49c0-82ff-dbc290af8082" providerId="ADAL" clId="{0DB29F60-F6A6-4155-B7AF-7500DBF9CBCC}" dt="2020-11-16T19:29:10.148" v="39" actId="20577"/>
          <ac:spMkLst>
            <pc:docMk/>
            <pc:sldMk cId="44039789" sldId="278"/>
            <ac:spMk id="2" creationId="{F7BA6DA0-94BF-441E-9C38-F9C39E55EFDD}"/>
          </ac:spMkLst>
        </pc:spChg>
        <pc:spChg chg="mod">
          <ac:chgData name="Steve Shellhammer" userId="0e71f22d-ee3e-49c0-82ff-dbc290af8082" providerId="ADAL" clId="{0DB29F60-F6A6-4155-B7AF-7500DBF9CBCC}" dt="2020-11-16T19:35:30.809" v="262" actId="113"/>
          <ac:spMkLst>
            <pc:docMk/>
            <pc:sldMk cId="44039789" sldId="278"/>
            <ac:spMk id="3" creationId="{A0C3094D-9303-41FE-98F2-B5C15A01A9E1}"/>
          </ac:spMkLst>
        </pc:spChg>
      </pc:sldChg>
      <pc:sldChg chg="modSp new mod">
        <pc:chgData name="Steve Shellhammer" userId="0e71f22d-ee3e-49c0-82ff-dbc290af8082" providerId="ADAL" clId="{0DB29F60-F6A6-4155-B7AF-7500DBF9CBCC}" dt="2020-11-16T22:23:14.523" v="1645" actId="20577"/>
        <pc:sldMkLst>
          <pc:docMk/>
          <pc:sldMk cId="333196312" sldId="279"/>
        </pc:sldMkLst>
        <pc:spChg chg="mod">
          <ac:chgData name="Steve Shellhammer" userId="0e71f22d-ee3e-49c0-82ff-dbc290af8082" providerId="ADAL" clId="{0DB29F60-F6A6-4155-B7AF-7500DBF9CBCC}" dt="2020-11-16T19:36:27.770" v="280" actId="20577"/>
          <ac:spMkLst>
            <pc:docMk/>
            <pc:sldMk cId="333196312" sldId="279"/>
            <ac:spMk id="2" creationId="{71E67C81-D208-443D-8793-1076AC7B2585}"/>
          </ac:spMkLst>
        </pc:spChg>
        <pc:spChg chg="mod">
          <ac:chgData name="Steve Shellhammer" userId="0e71f22d-ee3e-49c0-82ff-dbc290af8082" providerId="ADAL" clId="{0DB29F60-F6A6-4155-B7AF-7500DBF9CBCC}" dt="2020-11-16T22:23:14.523" v="1645" actId="20577"/>
          <ac:spMkLst>
            <pc:docMk/>
            <pc:sldMk cId="333196312" sldId="279"/>
            <ac:spMk id="3" creationId="{A7C74EA9-9AFD-4B0D-B25F-62579CD21382}"/>
          </ac:spMkLst>
        </pc:spChg>
      </pc:sldChg>
      <pc:sldChg chg="modSp add mod">
        <pc:chgData name="Steve Shellhammer" userId="0e71f22d-ee3e-49c0-82ff-dbc290af8082" providerId="ADAL" clId="{0DB29F60-F6A6-4155-B7AF-7500DBF9CBCC}" dt="2020-11-16T22:23:35.163" v="1648" actId="20577"/>
        <pc:sldMkLst>
          <pc:docMk/>
          <pc:sldMk cId="2143031854" sldId="280"/>
        </pc:sldMkLst>
        <pc:spChg chg="mod">
          <ac:chgData name="Steve Shellhammer" userId="0e71f22d-ee3e-49c0-82ff-dbc290af8082" providerId="ADAL" clId="{0DB29F60-F6A6-4155-B7AF-7500DBF9CBCC}" dt="2020-11-16T22:23:35.163" v="1648" actId="20577"/>
          <ac:spMkLst>
            <pc:docMk/>
            <pc:sldMk cId="2143031854" sldId="280"/>
            <ac:spMk id="2" creationId="{BC2D3F94-C907-4F90-BE63-5A6D4A2DD87D}"/>
          </ac:spMkLst>
        </pc:spChg>
        <pc:spChg chg="mod">
          <ac:chgData name="Steve Shellhammer" userId="0e71f22d-ee3e-49c0-82ff-dbc290af8082" providerId="ADAL" clId="{0DB29F60-F6A6-4155-B7AF-7500DBF9CBCC}" dt="2020-11-16T19:40:30.437" v="772" actId="14100"/>
          <ac:spMkLst>
            <pc:docMk/>
            <pc:sldMk cId="2143031854" sldId="280"/>
            <ac:spMk id="3" creationId="{03919455-680B-4622-8FDE-C514B9DEC996}"/>
          </ac:spMkLst>
        </pc:spChg>
      </pc:sldChg>
      <pc:sldChg chg="modSp new mod">
        <pc:chgData name="Steve Shellhammer" userId="0e71f22d-ee3e-49c0-82ff-dbc290af8082" providerId="ADAL" clId="{0DB29F60-F6A6-4155-B7AF-7500DBF9CBCC}" dt="2020-11-16T22:24:37.435" v="1790" actId="20577"/>
        <pc:sldMkLst>
          <pc:docMk/>
          <pc:sldMk cId="2119200518" sldId="281"/>
        </pc:sldMkLst>
        <pc:spChg chg="mod">
          <ac:chgData name="Steve Shellhammer" userId="0e71f22d-ee3e-49c0-82ff-dbc290af8082" providerId="ADAL" clId="{0DB29F60-F6A6-4155-B7AF-7500DBF9CBCC}" dt="2020-11-16T19:55:21.578" v="1558" actId="14100"/>
          <ac:spMkLst>
            <pc:docMk/>
            <pc:sldMk cId="2119200518" sldId="281"/>
            <ac:spMk id="2" creationId="{30CFC6D9-5680-4300-8C11-205E9B45927A}"/>
          </ac:spMkLst>
        </pc:spChg>
        <pc:spChg chg="mod">
          <ac:chgData name="Steve Shellhammer" userId="0e71f22d-ee3e-49c0-82ff-dbc290af8082" providerId="ADAL" clId="{0DB29F60-F6A6-4155-B7AF-7500DBF9CBCC}" dt="2020-11-16T22:24:37.435" v="1790" actId="20577"/>
          <ac:spMkLst>
            <pc:docMk/>
            <pc:sldMk cId="2119200518" sldId="281"/>
            <ac:spMk id="3" creationId="{C346A193-325F-43DA-AEEE-E0A59F48A63A}"/>
          </ac:spMkLst>
        </pc:spChg>
      </pc:sldChg>
      <pc:sldChg chg="modSp new mod">
        <pc:chgData name="Steve Shellhammer" userId="0e71f22d-ee3e-49c0-82ff-dbc290af8082" providerId="ADAL" clId="{0DB29F60-F6A6-4155-B7AF-7500DBF9CBCC}" dt="2020-11-16T23:33:06.597" v="3259" actId="1076"/>
        <pc:sldMkLst>
          <pc:docMk/>
          <pc:sldMk cId="1049906641" sldId="282"/>
        </pc:sldMkLst>
        <pc:spChg chg="mod">
          <ac:chgData name="Steve Shellhammer" userId="0e71f22d-ee3e-49c0-82ff-dbc290af8082" providerId="ADAL" clId="{0DB29F60-F6A6-4155-B7AF-7500DBF9CBCC}" dt="2020-11-16T23:00:47.887" v="2649" actId="14100"/>
          <ac:spMkLst>
            <pc:docMk/>
            <pc:sldMk cId="1049906641" sldId="282"/>
            <ac:spMk id="2" creationId="{8B1B8DA2-93B2-45EB-B472-0C4E16C8652A}"/>
          </ac:spMkLst>
        </pc:spChg>
        <pc:spChg chg="mod">
          <ac:chgData name="Steve Shellhammer" userId="0e71f22d-ee3e-49c0-82ff-dbc290af8082" providerId="ADAL" clId="{0DB29F60-F6A6-4155-B7AF-7500DBF9CBCC}" dt="2020-11-16T23:01:40.367" v="2715"/>
          <ac:spMkLst>
            <pc:docMk/>
            <pc:sldMk cId="1049906641" sldId="282"/>
            <ac:spMk id="3" creationId="{8B328B00-139E-4FDC-81AD-C03F715EFB30}"/>
          </ac:spMkLst>
        </pc:spChg>
        <pc:picChg chg="mod">
          <ac:chgData name="Steve Shellhammer" userId="0e71f22d-ee3e-49c0-82ff-dbc290af8082" providerId="ADAL" clId="{0DB29F60-F6A6-4155-B7AF-7500DBF9CBCC}" dt="2020-11-16T23:33:06.597" v="3259" actId="1076"/>
          <ac:picMkLst>
            <pc:docMk/>
            <pc:sldMk cId="1049906641" sldId="282"/>
            <ac:picMk id="7" creationId="{B0A18503-94AC-4C88-B6E3-A0FBCCFEA5F5}"/>
          </ac:picMkLst>
        </pc:picChg>
      </pc:sldChg>
      <pc:sldChg chg="modSp new mod">
        <pc:chgData name="Steve Shellhammer" userId="0e71f22d-ee3e-49c0-82ff-dbc290af8082" providerId="ADAL" clId="{0DB29F60-F6A6-4155-B7AF-7500DBF9CBCC}" dt="2020-11-16T23:05:01.883" v="3258" actId="20577"/>
        <pc:sldMkLst>
          <pc:docMk/>
          <pc:sldMk cId="1649533847" sldId="283"/>
        </pc:sldMkLst>
        <pc:spChg chg="mod">
          <ac:chgData name="Steve Shellhammer" userId="0e71f22d-ee3e-49c0-82ff-dbc290af8082" providerId="ADAL" clId="{0DB29F60-F6A6-4155-B7AF-7500DBF9CBCC}" dt="2020-11-16T23:02:06.282" v="2725" actId="14100"/>
          <ac:spMkLst>
            <pc:docMk/>
            <pc:sldMk cId="1649533847" sldId="283"/>
            <ac:spMk id="2" creationId="{8916D42E-5AE1-4B0E-981A-7FD19BD56C8F}"/>
          </ac:spMkLst>
        </pc:spChg>
        <pc:spChg chg="mod">
          <ac:chgData name="Steve Shellhammer" userId="0e71f22d-ee3e-49c0-82ff-dbc290af8082" providerId="ADAL" clId="{0DB29F60-F6A6-4155-B7AF-7500DBF9CBCC}" dt="2020-11-16T23:05:01.883" v="3258" actId="20577"/>
          <ac:spMkLst>
            <pc:docMk/>
            <pc:sldMk cId="1649533847" sldId="283"/>
            <ac:spMk id="3" creationId="{206537A4-58F5-4662-8D70-7AEDE893A130}"/>
          </ac:spMkLst>
        </pc:spChg>
      </pc:sldChg>
      <pc:sldChg chg="modSp new del mod">
        <pc:chgData name="Steve Shellhammer" userId="0e71f22d-ee3e-49c0-82ff-dbc290af8082" providerId="ADAL" clId="{0DB29F60-F6A6-4155-B7AF-7500DBF9CBCC}" dt="2020-11-16T23:00:20.167" v="2643" actId="47"/>
        <pc:sldMkLst>
          <pc:docMk/>
          <pc:sldMk cId="3902062700" sldId="283"/>
        </pc:sldMkLst>
        <pc:spChg chg="mod">
          <ac:chgData name="Steve Shellhammer" userId="0e71f22d-ee3e-49c0-82ff-dbc290af8082" providerId="ADAL" clId="{0DB29F60-F6A6-4155-B7AF-7500DBF9CBCC}" dt="2020-11-16T23:00:09.363" v="2642" actId="20577"/>
          <ac:spMkLst>
            <pc:docMk/>
            <pc:sldMk cId="3902062700" sldId="283"/>
            <ac:spMk id="2" creationId="{236C819B-1CF1-45E7-879D-025398B3EAF1}"/>
          </ac:spMkLst>
        </pc:spChg>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BD19F985-274F-49BA-A35A-A0619268C4E5}"/>
    <pc:docChg chg="undo custSel addSld delSld modSld">
      <pc:chgData name="Steve Shellhammer" userId="0e71f22d-ee3e-49c0-82ff-dbc290af8082" providerId="ADAL" clId="{BD19F985-274F-49BA-A35A-A0619268C4E5}" dt="2020-12-08T19:20:25.401" v="1776" actId="14100"/>
      <pc:docMkLst>
        <pc:docMk/>
      </pc:docMkLst>
      <pc:sldChg chg="modSp mod">
        <pc:chgData name="Steve Shellhammer" userId="0e71f22d-ee3e-49c0-82ff-dbc290af8082" providerId="ADAL" clId="{BD19F985-274F-49BA-A35A-A0619268C4E5}" dt="2020-12-08T18:44:18.891" v="328" actId="403"/>
        <pc:sldMkLst>
          <pc:docMk/>
          <pc:sldMk cId="0" sldId="256"/>
        </pc:sldMkLst>
        <pc:spChg chg="mod">
          <ac:chgData name="Steve Shellhammer" userId="0e71f22d-ee3e-49c0-82ff-dbc290af8082" providerId="ADAL" clId="{BD19F985-274F-49BA-A35A-A0619268C4E5}" dt="2020-12-08T18:44:18.891" v="328" actId="403"/>
          <ac:spMkLst>
            <pc:docMk/>
            <pc:sldMk cId="0" sldId="256"/>
            <ac:spMk id="3073" creationId="{00000000-0000-0000-0000-000000000000}"/>
          </ac:spMkLst>
        </pc:spChg>
        <pc:spChg chg="mod">
          <ac:chgData name="Steve Shellhammer" userId="0e71f22d-ee3e-49c0-82ff-dbc290af8082" providerId="ADAL" clId="{BD19F985-274F-49BA-A35A-A0619268C4E5}" dt="2020-12-08T18:34:54.889" v="20" actId="20577"/>
          <ac:spMkLst>
            <pc:docMk/>
            <pc:sldMk cId="0" sldId="256"/>
            <ac:spMk id="3074" creationId="{00000000-0000-0000-0000-000000000000}"/>
          </ac:spMkLst>
        </pc:spChg>
      </pc:sldChg>
      <pc:sldChg chg="addSp delSp modSp new mod">
        <pc:chgData name="Steve Shellhammer" userId="0e71f22d-ee3e-49c0-82ff-dbc290af8082" providerId="ADAL" clId="{BD19F985-274F-49BA-A35A-A0619268C4E5}" dt="2020-12-08T18:57:22.403" v="539" actId="113"/>
        <pc:sldMkLst>
          <pc:docMk/>
          <pc:sldMk cId="3741961761" sldId="257"/>
        </pc:sldMkLst>
        <pc:spChg chg="mod">
          <ac:chgData name="Steve Shellhammer" userId="0e71f22d-ee3e-49c0-82ff-dbc290af8082" providerId="ADAL" clId="{BD19F985-274F-49BA-A35A-A0619268C4E5}" dt="2020-12-08T18:36:46.596" v="46" actId="14100"/>
          <ac:spMkLst>
            <pc:docMk/>
            <pc:sldMk cId="3741961761" sldId="257"/>
            <ac:spMk id="2" creationId="{BFC1EF4B-06FA-4DDA-BB95-0E99D3BC8DB8}"/>
          </ac:spMkLst>
        </pc:spChg>
        <pc:spChg chg="del">
          <ac:chgData name="Steve Shellhammer" userId="0e71f22d-ee3e-49c0-82ff-dbc290af8082" providerId="ADAL" clId="{BD19F985-274F-49BA-A35A-A0619268C4E5}" dt="2020-12-08T18:35:35.067" v="34" actId="478"/>
          <ac:spMkLst>
            <pc:docMk/>
            <pc:sldMk cId="3741961761" sldId="257"/>
            <ac:spMk id="3" creationId="{75763231-D32F-4318-901A-CC0365010413}"/>
          </ac:spMkLst>
        </pc:spChg>
        <pc:graphicFrameChg chg="add mod modGraphic">
          <ac:chgData name="Steve Shellhammer" userId="0e71f22d-ee3e-49c0-82ff-dbc290af8082" providerId="ADAL" clId="{BD19F985-274F-49BA-A35A-A0619268C4E5}" dt="2020-12-08T18:57:22.403" v="539" actId="113"/>
          <ac:graphicFrameMkLst>
            <pc:docMk/>
            <pc:sldMk cId="3741961761" sldId="257"/>
            <ac:graphicFrameMk id="7" creationId="{08DC0533-CD77-4779-97DE-2AF96EC8C5F4}"/>
          </ac:graphicFrameMkLst>
        </pc:graphicFrameChg>
      </pc:sldChg>
      <pc:sldChg chg="addSp modSp new mod">
        <pc:chgData name="Steve Shellhammer" userId="0e71f22d-ee3e-49c0-82ff-dbc290af8082" providerId="ADAL" clId="{BD19F985-274F-49BA-A35A-A0619268C4E5}" dt="2020-12-08T19:06:01.780" v="1506" actId="20577"/>
        <pc:sldMkLst>
          <pc:docMk/>
          <pc:sldMk cId="2575438809" sldId="258"/>
        </pc:sldMkLst>
        <pc:spChg chg="mod">
          <ac:chgData name="Steve Shellhammer" userId="0e71f22d-ee3e-49c0-82ff-dbc290af8082" providerId="ADAL" clId="{BD19F985-274F-49BA-A35A-A0619268C4E5}" dt="2020-12-08T18:41:33.472" v="105" actId="14100"/>
          <ac:spMkLst>
            <pc:docMk/>
            <pc:sldMk cId="2575438809" sldId="258"/>
            <ac:spMk id="2" creationId="{36A4F317-1BEC-49FE-B64E-14F47B858668}"/>
          </ac:spMkLst>
        </pc:spChg>
        <pc:spChg chg="mod">
          <ac:chgData name="Steve Shellhammer" userId="0e71f22d-ee3e-49c0-82ff-dbc290af8082" providerId="ADAL" clId="{BD19F985-274F-49BA-A35A-A0619268C4E5}" dt="2020-12-08T19:06:01.780" v="1506" actId="20577"/>
          <ac:spMkLst>
            <pc:docMk/>
            <pc:sldMk cId="2575438809" sldId="258"/>
            <ac:spMk id="3" creationId="{CF75258C-834D-4DA5-936A-E29454C3E521}"/>
          </ac:spMkLst>
        </pc:spChg>
        <pc:graphicFrameChg chg="add mod modGraphic">
          <ac:chgData name="Steve Shellhammer" userId="0e71f22d-ee3e-49c0-82ff-dbc290af8082" providerId="ADAL" clId="{BD19F985-274F-49BA-A35A-A0619268C4E5}" dt="2020-12-08T19:03:11.107" v="1143" actId="14734"/>
          <ac:graphicFrameMkLst>
            <pc:docMk/>
            <pc:sldMk cId="2575438809" sldId="258"/>
            <ac:graphicFrameMk id="7" creationId="{3DDCC74F-FEBA-4D0E-9647-36663F9109B3}"/>
          </ac:graphicFrameMkLst>
        </pc:graphicFrameChg>
      </pc:sldChg>
      <pc:sldChg chg="addSp delSp modSp new mod">
        <pc:chgData name="Steve Shellhammer" userId="0e71f22d-ee3e-49c0-82ff-dbc290af8082" providerId="ADAL" clId="{BD19F985-274F-49BA-A35A-A0619268C4E5}" dt="2020-12-08T19:20:25.401" v="1776" actId="14100"/>
        <pc:sldMkLst>
          <pc:docMk/>
          <pc:sldMk cId="938961678" sldId="259"/>
        </pc:sldMkLst>
        <pc:spChg chg="mod">
          <ac:chgData name="Steve Shellhammer" userId="0e71f22d-ee3e-49c0-82ff-dbc290af8082" providerId="ADAL" clId="{BD19F985-274F-49BA-A35A-A0619268C4E5}" dt="2020-12-08T19:20:17.028" v="1774" actId="14100"/>
          <ac:spMkLst>
            <pc:docMk/>
            <pc:sldMk cId="938961678" sldId="259"/>
            <ac:spMk id="2" creationId="{B720719E-A4FC-4D7B-8F7F-F352A24DAD82}"/>
          </ac:spMkLst>
        </pc:spChg>
        <pc:spChg chg="del">
          <ac:chgData name="Steve Shellhammer" userId="0e71f22d-ee3e-49c0-82ff-dbc290af8082" providerId="ADAL" clId="{BD19F985-274F-49BA-A35A-A0619268C4E5}" dt="2020-12-08T18:44:41.263" v="358" actId="478"/>
          <ac:spMkLst>
            <pc:docMk/>
            <pc:sldMk cId="938961678" sldId="259"/>
            <ac:spMk id="3" creationId="{964B4967-2A3B-4C94-B128-E99C9507673E}"/>
          </ac:spMkLst>
        </pc:spChg>
        <pc:spChg chg="add mod">
          <ac:chgData name="Steve Shellhammer" userId="0e71f22d-ee3e-49c0-82ff-dbc290af8082" providerId="ADAL" clId="{BD19F985-274F-49BA-A35A-A0619268C4E5}" dt="2020-12-08T19:20:25.401" v="1776" actId="14100"/>
          <ac:spMkLst>
            <pc:docMk/>
            <pc:sldMk cId="938961678" sldId="259"/>
            <ac:spMk id="7" creationId="{8CE921E6-B8C9-4D0E-ADDE-FB85C099B27C}"/>
          </ac:spMkLst>
        </pc:spChg>
        <pc:graphicFrameChg chg="add mod modGraphic">
          <ac:chgData name="Steve Shellhammer" userId="0e71f22d-ee3e-49c0-82ff-dbc290af8082" providerId="ADAL" clId="{BD19F985-274F-49BA-A35A-A0619268C4E5}" dt="2020-12-08T18:57:08.615" v="537" actId="113"/>
          <ac:graphicFrameMkLst>
            <pc:docMk/>
            <pc:sldMk cId="938961678" sldId="259"/>
            <ac:graphicFrameMk id="8" creationId="{72F84D60-E663-4FAB-A674-C68E53C9139B}"/>
          </ac:graphicFrameMkLst>
        </pc:graphicFrameChg>
      </pc:sldChg>
      <pc:sldChg chg="del">
        <pc:chgData name="Steve Shellhammer" userId="0e71f22d-ee3e-49c0-82ff-dbc290af8082" providerId="ADAL" clId="{BD19F985-274F-49BA-A35A-A0619268C4E5}" dt="2020-12-08T18:35:16.922" v="21" actId="47"/>
        <pc:sldMkLst>
          <pc:docMk/>
          <pc:sldMk cId="4203516816" sldId="285"/>
        </pc:sldMkLst>
      </pc:sldChg>
      <pc:sldChg chg="del">
        <pc:chgData name="Steve Shellhammer" userId="0e71f22d-ee3e-49c0-82ff-dbc290af8082" providerId="ADAL" clId="{BD19F985-274F-49BA-A35A-A0619268C4E5}" dt="2020-12-08T18:35:16.922" v="21" actId="47"/>
        <pc:sldMkLst>
          <pc:docMk/>
          <pc:sldMk cId="3292809088" sldId="286"/>
        </pc:sldMkLst>
      </pc:sldChg>
      <pc:sldChg chg="del">
        <pc:chgData name="Steve Shellhammer" userId="0e71f22d-ee3e-49c0-82ff-dbc290af8082" providerId="ADAL" clId="{BD19F985-274F-49BA-A35A-A0619268C4E5}" dt="2020-12-08T18:35:16.922" v="21" actId="47"/>
        <pc:sldMkLst>
          <pc:docMk/>
          <pc:sldMk cId="1747785114" sldId="287"/>
        </pc:sldMkLst>
      </pc:sldChg>
      <pc:sldChg chg="del">
        <pc:chgData name="Steve Shellhammer" userId="0e71f22d-ee3e-49c0-82ff-dbc290af8082" providerId="ADAL" clId="{BD19F985-274F-49BA-A35A-A0619268C4E5}" dt="2020-12-08T18:35:16.922" v="21" actId="47"/>
        <pc:sldMkLst>
          <pc:docMk/>
          <pc:sldMk cId="2957960818" sldId="289"/>
        </pc:sldMkLst>
      </pc:sldChg>
      <pc:sldChg chg="del">
        <pc:chgData name="Steve Shellhammer" userId="0e71f22d-ee3e-49c0-82ff-dbc290af8082" providerId="ADAL" clId="{BD19F985-274F-49BA-A35A-A0619268C4E5}" dt="2020-12-08T18:35:16.922" v="21" actId="47"/>
        <pc:sldMkLst>
          <pc:docMk/>
          <pc:sldMk cId="39225173" sldId="290"/>
        </pc:sldMkLst>
      </pc:sldChg>
      <pc:sldChg chg="del">
        <pc:chgData name="Steve Shellhammer" userId="0e71f22d-ee3e-49c0-82ff-dbc290af8082" providerId="ADAL" clId="{BD19F985-274F-49BA-A35A-A0619268C4E5}" dt="2020-12-08T18:35:16.922" v="21" actId="47"/>
        <pc:sldMkLst>
          <pc:docMk/>
          <pc:sldMk cId="3843651974" sldId="291"/>
        </pc:sldMkLst>
      </pc:sldChg>
      <pc:sldChg chg="del">
        <pc:chgData name="Steve Shellhammer" userId="0e71f22d-ee3e-49c0-82ff-dbc290af8082" providerId="ADAL" clId="{BD19F985-274F-49BA-A35A-A0619268C4E5}" dt="2020-12-08T18:35:16.922" v="21" actId="47"/>
        <pc:sldMkLst>
          <pc:docMk/>
          <pc:sldMk cId="1996546894" sldId="292"/>
        </pc:sldMkLst>
      </pc:sldChg>
      <pc:sldChg chg="del">
        <pc:chgData name="Steve Shellhammer" userId="0e71f22d-ee3e-49c0-82ff-dbc290af8082" providerId="ADAL" clId="{BD19F985-274F-49BA-A35A-A0619268C4E5}" dt="2020-12-08T18:35:16.922" v="21" actId="47"/>
        <pc:sldMkLst>
          <pc:docMk/>
          <pc:sldMk cId="4145748694" sldId="295"/>
        </pc:sldMkLst>
      </pc:sldChg>
      <pc:sldChg chg="del">
        <pc:chgData name="Steve Shellhammer" userId="0e71f22d-ee3e-49c0-82ff-dbc290af8082" providerId="ADAL" clId="{BD19F985-274F-49BA-A35A-A0619268C4E5}" dt="2020-12-08T18:35:16.922" v="21" actId="47"/>
        <pc:sldMkLst>
          <pc:docMk/>
          <pc:sldMk cId="3989063926" sldId="296"/>
        </pc:sldMkLst>
      </pc:sldChg>
      <pc:sldChg chg="del">
        <pc:chgData name="Steve Shellhammer" userId="0e71f22d-ee3e-49c0-82ff-dbc290af8082" providerId="ADAL" clId="{BD19F985-274F-49BA-A35A-A0619268C4E5}" dt="2020-12-08T18:35:16.922" v="21" actId="47"/>
        <pc:sldMkLst>
          <pc:docMk/>
          <pc:sldMk cId="2360651508" sldId="29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2/10/2021</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February 2021</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802.11-21/0149r0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February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400" y="646854"/>
            <a:ext cx="9448800"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cs typeface="Calibri" panose="020F0502020204030204" pitchFamily="34" charset="0"/>
              </a:rPr>
              <a:t>Disambiguate Trigger Frame Special User Info Field</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2021-02-10</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dirty="0"/>
              <a:t>February 2021</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nvGraphicFramePr>
        <p:xfrm>
          <a:off x="497524" y="2590800"/>
          <a:ext cx="8856153" cy="1714500"/>
        </p:xfrm>
        <a:graphic>
          <a:graphicData uri="http://schemas.openxmlformats.org/drawingml/2006/table">
            <a:tbl>
              <a:tblPr>
                <a:tableStyleId>{5C22544A-7EE6-4342-B048-85BDC9FD1C3A}</a:tableStyleId>
              </a:tblPr>
              <a:tblGrid>
                <a:gridCol w="1982343">
                  <a:extLst>
                    <a:ext uri="{9D8B030D-6E8A-4147-A177-3AD203B41FA5}">
                      <a16:colId xmlns:a16="http://schemas.microsoft.com/office/drawing/2014/main" val="1982600515"/>
                    </a:ext>
                  </a:extLst>
                </a:gridCol>
                <a:gridCol w="1398865">
                  <a:extLst>
                    <a:ext uri="{9D8B030D-6E8A-4147-A177-3AD203B41FA5}">
                      <a16:colId xmlns:a16="http://schemas.microsoft.com/office/drawing/2014/main" val="2703258511"/>
                    </a:ext>
                  </a:extLst>
                </a:gridCol>
                <a:gridCol w="1126782">
                  <a:extLst>
                    <a:ext uri="{9D8B030D-6E8A-4147-A177-3AD203B41FA5}">
                      <a16:colId xmlns:a16="http://schemas.microsoft.com/office/drawing/2014/main" val="3387843035"/>
                    </a:ext>
                  </a:extLst>
                </a:gridCol>
                <a:gridCol w="1066800">
                  <a:extLst>
                    <a:ext uri="{9D8B030D-6E8A-4147-A177-3AD203B41FA5}">
                      <a16:colId xmlns:a16="http://schemas.microsoft.com/office/drawing/2014/main" val="1748239955"/>
                    </a:ext>
                  </a:extLst>
                </a:gridCol>
                <a:gridCol w="3281363">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Address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Phone</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Bin Tian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btian@qti.qualcomm.com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19784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Yanjun Sun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yanjuns@qti.qualcomm.com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804542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Alfred Asterjadhi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aasterja@qti.qualcomm.com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1845114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B252F-FB9D-4527-94C9-04FAB4BEB548}"/>
              </a:ext>
            </a:extLst>
          </p:cNvPr>
          <p:cNvSpPr>
            <a:spLocks noGrp="1"/>
          </p:cNvSpPr>
          <p:nvPr>
            <p:ph type="title"/>
          </p:nvPr>
        </p:nvSpPr>
        <p:spPr>
          <a:xfrm>
            <a:off x="731520" y="731522"/>
            <a:ext cx="8288868" cy="792477"/>
          </a:xfrm>
        </p:spPr>
        <p:txBody>
          <a:bodyPr/>
          <a:lstStyle/>
          <a:p>
            <a:r>
              <a:rPr lang="en-US" dirty="0"/>
              <a:t>Issue</a:t>
            </a:r>
          </a:p>
        </p:txBody>
      </p:sp>
      <p:sp>
        <p:nvSpPr>
          <p:cNvPr id="3" name="Content Placeholder 2">
            <a:extLst>
              <a:ext uri="{FF2B5EF4-FFF2-40B4-BE49-F238E27FC236}">
                <a16:creationId xmlns:a16="http://schemas.microsoft.com/office/drawing/2014/main" id="{FA3B5494-A23A-45C2-88D7-0D4DB4AE7B78}"/>
              </a:ext>
            </a:extLst>
          </p:cNvPr>
          <p:cNvSpPr>
            <a:spLocks noGrp="1"/>
          </p:cNvSpPr>
          <p:nvPr>
            <p:ph idx="1"/>
          </p:nvPr>
        </p:nvSpPr>
        <p:spPr>
          <a:xfrm>
            <a:off x="609601" y="1447800"/>
            <a:ext cx="8686800" cy="5391572"/>
          </a:xfrm>
        </p:spPr>
        <p:txBody>
          <a:bodyPr/>
          <a:lstStyle/>
          <a:p>
            <a:r>
              <a:rPr lang="en-US" sz="2200" dirty="0"/>
              <a:t>The issue is that it is possible that an EHT STA might be associated with an HE AP that assigns AID12 value 2007 to one of its STAs. And the AP locates this User Info field (2007) first in the Trigger frame</a:t>
            </a:r>
          </a:p>
          <a:p>
            <a:pPr lvl="1"/>
            <a:r>
              <a:rPr lang="en-US" sz="2000" dirty="0"/>
              <a:t>This could lead the EHT STA to incorrectly think that this Trigger frame is soliciting an EHT TB PPDU and as such the EHT STA might generate an EHT TB PPDU in response</a:t>
            </a:r>
          </a:p>
          <a:p>
            <a:r>
              <a:rPr lang="en-US" sz="2200" dirty="0"/>
              <a:t>We need a method to disambiguate between the following two cases:</a:t>
            </a:r>
          </a:p>
          <a:p>
            <a:pPr marL="944893" lvl="1" indent="-457200">
              <a:buFont typeface="+mj-lt"/>
              <a:buAutoNum type="arabicPeriod"/>
            </a:pPr>
            <a:r>
              <a:rPr lang="en-US" sz="2000" dirty="0"/>
              <a:t>An HE AP sending a Trigger Frame with the first User Info Field having an AID12 value of 2007</a:t>
            </a:r>
          </a:p>
          <a:p>
            <a:pPr marL="944893" lvl="1" indent="-457200">
              <a:buFont typeface="+mj-lt"/>
              <a:buAutoNum type="arabicPeriod"/>
            </a:pPr>
            <a:r>
              <a:rPr lang="en-US" sz="2000" dirty="0"/>
              <a:t>An EHT AP sending a Trigger Frame with the Special User Info Field</a:t>
            </a:r>
          </a:p>
          <a:p>
            <a:r>
              <a:rPr lang="en-US" sz="2200" dirty="0"/>
              <a:t>Here we will propose an explicit method to disambiguate between these two cases</a:t>
            </a:r>
          </a:p>
          <a:p>
            <a:pPr lvl="1"/>
            <a:r>
              <a:rPr lang="en-US" sz="2000" dirty="0"/>
              <a:t>The current design is based on implicit signaling (EHT STA acts as an HE STA when associated to an HE AP)</a:t>
            </a:r>
          </a:p>
        </p:txBody>
      </p:sp>
      <p:sp>
        <p:nvSpPr>
          <p:cNvPr id="4" name="Slide Number Placeholder 3">
            <a:extLst>
              <a:ext uri="{FF2B5EF4-FFF2-40B4-BE49-F238E27FC236}">
                <a16:creationId xmlns:a16="http://schemas.microsoft.com/office/drawing/2014/main" id="{08937354-6584-416C-AD48-B9BBA0EFA834}"/>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455EF27-52B7-42D8-814D-626A8140F23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A386695-FE9E-4441-A5EC-99BD1CA5EF8E}"/>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1469444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34201-6306-4486-91B0-F1D96AEAE117}"/>
              </a:ext>
            </a:extLst>
          </p:cNvPr>
          <p:cNvSpPr>
            <a:spLocks noGrp="1"/>
          </p:cNvSpPr>
          <p:nvPr>
            <p:ph type="title"/>
          </p:nvPr>
        </p:nvSpPr>
        <p:spPr>
          <a:xfrm>
            <a:off x="731520" y="731523"/>
            <a:ext cx="8288868" cy="944878"/>
          </a:xfrm>
        </p:spPr>
        <p:txBody>
          <a:bodyPr/>
          <a:lstStyle/>
          <a:p>
            <a:r>
              <a:rPr lang="en-US" dirty="0"/>
              <a:t>Implicit Signaling Method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B93370E-FF19-440D-88E2-6034E3EF488B}"/>
                  </a:ext>
                </a:extLst>
              </p:cNvPr>
              <p:cNvSpPr>
                <a:spLocks noGrp="1"/>
              </p:cNvSpPr>
              <p:nvPr>
                <p:ph idx="1"/>
              </p:nvPr>
            </p:nvSpPr>
            <p:spPr>
              <a:xfrm>
                <a:off x="586740" y="1676400"/>
                <a:ext cx="8578427" cy="4953000"/>
              </a:xfrm>
            </p:spPr>
            <p:txBody>
              <a:bodyPr/>
              <a:lstStyle/>
              <a:p>
                <a:r>
                  <a:rPr lang="en-US" dirty="0"/>
                  <a:t>If the EHT STA receives a Trigger Frame and the first User Info Field after the Common Info Field has an AID12 value of 2007, then the EHT STA checks whether it is associated with an HE or an EHT AP.  It then can decide as follows:</a:t>
                </a:r>
              </a:p>
              <a:p>
                <a:pPr lvl="1"/>
                <a:r>
                  <a:rPr lang="en-US" dirty="0"/>
                  <a:t>If it is an HE AP </a:t>
                </a:r>
                <a14:m>
                  <m:oMath xmlns:m="http://schemas.openxmlformats.org/officeDocument/2006/math">
                    <m:r>
                      <a:rPr lang="en-US" b="1" i="1" smtClean="0">
                        <a:latin typeface="Cambria Math" panose="02040503050406030204" pitchFamily="18" charset="0"/>
                      </a:rPr>
                      <m:t>→</m:t>
                    </m:r>
                  </m:oMath>
                </a14:m>
                <a:r>
                  <a:rPr lang="en-US" dirty="0"/>
                  <a:t> The first User Info Field is for a STA with AID12 value of 2007</a:t>
                </a:r>
              </a:p>
              <a:p>
                <a:pPr lvl="1"/>
                <a:r>
                  <a:rPr lang="en-US" dirty="0"/>
                  <a:t>If it is an EHT AP </a:t>
                </a:r>
                <a14:m>
                  <m:oMath xmlns:m="http://schemas.openxmlformats.org/officeDocument/2006/math">
                    <m:r>
                      <a:rPr lang="en-US" b="1" i="1" smtClean="0">
                        <a:latin typeface="Cambria Math" panose="02040503050406030204" pitchFamily="18" charset="0"/>
                      </a:rPr>
                      <m:t>→</m:t>
                    </m:r>
                  </m:oMath>
                </a14:m>
                <a:r>
                  <a:rPr lang="en-US" dirty="0"/>
                  <a:t> The first User Info Field is the Special User Info Field</a:t>
                </a:r>
              </a:p>
              <a:p>
                <a:r>
                  <a:rPr lang="en-US" dirty="0"/>
                  <a:t>This requires the EHT STA to check whether it is associated with an HE or an EHT AP</a:t>
                </a:r>
              </a:p>
              <a:p>
                <a:pPr lvl="1"/>
                <a:r>
                  <a:rPr lang="en-US" dirty="0"/>
                  <a:t>This information is not directly provided in the Trigger Frame and requires the EHT STA to check the context of its association, which may be handled in a different part of the implementation</a:t>
                </a:r>
              </a:p>
              <a:p>
                <a:pPr lvl="1"/>
                <a:endParaRPr lang="en-US" dirty="0"/>
              </a:p>
            </p:txBody>
          </p:sp>
        </mc:Choice>
        <mc:Fallback xmlns="">
          <p:sp>
            <p:nvSpPr>
              <p:cNvPr id="3" name="Content Placeholder 2">
                <a:extLst>
                  <a:ext uri="{FF2B5EF4-FFF2-40B4-BE49-F238E27FC236}">
                    <a16:creationId xmlns:a16="http://schemas.microsoft.com/office/drawing/2014/main" id="{CB93370E-FF19-440D-88E2-6034E3EF488B}"/>
                  </a:ext>
                </a:extLst>
              </p:cNvPr>
              <p:cNvSpPr>
                <a:spLocks noGrp="1" noRot="1" noChangeAspect="1" noMove="1" noResize="1" noEditPoints="1" noAdjustHandles="1" noChangeArrowheads="1" noChangeShapeType="1" noTextEdit="1"/>
              </p:cNvSpPr>
              <p:nvPr>
                <p:ph idx="1"/>
              </p:nvPr>
            </p:nvSpPr>
            <p:spPr>
              <a:xfrm>
                <a:off x="586740" y="1676400"/>
                <a:ext cx="8578427" cy="4953000"/>
              </a:xfrm>
              <a:blipFill>
                <a:blip r:embed="rId2"/>
                <a:stretch>
                  <a:fillRect l="-924" t="-984" r="-1279" b="-147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9F78C88-3001-4DB0-8881-F9F2899D0D4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580FBF8-65EE-4911-AB7F-34DD3829A85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1DFDC40-5897-4BEB-BE8E-98F14129C648}"/>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1465134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A32D7-BD7A-4CDF-9DB8-8AAF2AB34957}"/>
              </a:ext>
            </a:extLst>
          </p:cNvPr>
          <p:cNvSpPr>
            <a:spLocks noGrp="1"/>
          </p:cNvSpPr>
          <p:nvPr>
            <p:ph type="title"/>
          </p:nvPr>
        </p:nvSpPr>
        <p:spPr>
          <a:xfrm>
            <a:off x="731520" y="731523"/>
            <a:ext cx="8288868" cy="868678"/>
          </a:xfrm>
        </p:spPr>
        <p:txBody>
          <a:bodyPr/>
          <a:lstStyle/>
          <a:p>
            <a:r>
              <a:rPr lang="en-US" dirty="0"/>
              <a:t>Explicit Signaling Method</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7A0E3140-B462-47B5-BC17-6FA742D7F801}"/>
                  </a:ext>
                </a:extLst>
              </p:cNvPr>
              <p:cNvSpPr>
                <a:spLocks noGrp="1"/>
              </p:cNvSpPr>
              <p:nvPr>
                <p:ph idx="1"/>
              </p:nvPr>
            </p:nvSpPr>
            <p:spPr>
              <a:xfrm>
                <a:off x="457200" y="1752600"/>
                <a:ext cx="8915400" cy="4952999"/>
              </a:xfrm>
            </p:spPr>
            <p:txBody>
              <a:bodyPr/>
              <a:lstStyle/>
              <a:p>
                <a:r>
                  <a:rPr lang="en-US" sz="2200" dirty="0"/>
                  <a:t>Set B39 to 1 in the Special User Info Field</a:t>
                </a:r>
              </a:p>
              <a:p>
                <a:pPr lvl="1"/>
                <a:r>
                  <a:rPr lang="en-US" sz="2000" dirty="0"/>
                  <a:t>Recall that in 802.11ax B39 (Reserved Bit) is set to 0</a:t>
                </a:r>
              </a:p>
              <a:p>
                <a:pPr lvl="2"/>
                <a:r>
                  <a:rPr lang="en-US" dirty="0"/>
                  <a:t>Exception is NFRP Trigger variant which uses B39 as a multiplexing flag</a:t>
                </a:r>
              </a:p>
              <a:p>
                <a:pPr lvl="3"/>
                <a:r>
                  <a:rPr lang="en-US" sz="2000" dirty="0"/>
                  <a:t>However, this variant has 16 reserved bits which can be used</a:t>
                </a:r>
              </a:p>
              <a:p>
                <a:r>
                  <a:rPr lang="en-US" sz="2200" dirty="0"/>
                  <a:t>If an EHT STA receives a Trigger Frame and the First User Info Field after the Common Info Field has an AID12 value of 2007 the EHT STA checks B39 of that first User Info Field</a:t>
                </a:r>
              </a:p>
              <a:p>
                <a:pPr lvl="1"/>
                <a:r>
                  <a:rPr lang="en-US" sz="2000" dirty="0"/>
                  <a:t>If B39 == 0 </a:t>
                </a:r>
                <a14:m>
                  <m:oMath xmlns:m="http://schemas.openxmlformats.org/officeDocument/2006/math">
                    <m:r>
                      <a:rPr lang="en-US" sz="2000" b="1" i="1" smtClean="0">
                        <a:latin typeface="Cambria Math" panose="02040503050406030204" pitchFamily="18" charset="0"/>
                      </a:rPr>
                      <m:t>→</m:t>
                    </m:r>
                  </m:oMath>
                </a14:m>
                <a:r>
                  <a:rPr lang="en-US" sz="2000" dirty="0"/>
                  <a:t> The first User Info Field is for a STA with AID12 value of 2007</a:t>
                </a:r>
              </a:p>
              <a:p>
                <a:pPr lvl="1"/>
                <a:r>
                  <a:rPr lang="en-US" sz="2000" dirty="0"/>
                  <a:t>If B39 == 1 </a:t>
                </a:r>
                <a14:m>
                  <m:oMath xmlns:m="http://schemas.openxmlformats.org/officeDocument/2006/math">
                    <m:r>
                      <a:rPr lang="en-US" sz="2000" b="1" i="1" smtClean="0">
                        <a:latin typeface="Cambria Math" panose="02040503050406030204" pitchFamily="18" charset="0"/>
                      </a:rPr>
                      <m:t>→</m:t>
                    </m:r>
                  </m:oMath>
                </a14:m>
                <a:r>
                  <a:rPr lang="en-US" sz="2000" dirty="0"/>
                  <a:t> The first User Info Field is the Special User Info Field</a:t>
                </a:r>
              </a:p>
              <a:p>
                <a:r>
                  <a:rPr lang="en-US" sz="2200" dirty="0"/>
                  <a:t>Note we currently have three unused bits in the Special User Info Field</a:t>
                </a:r>
              </a:p>
              <a:p>
                <a:r>
                  <a:rPr lang="en-US" sz="2200" dirty="0"/>
                  <a:t>This does not require checking whether the STA is associated with an HE AP or an EHT AP</a:t>
                </a:r>
              </a:p>
            </p:txBody>
          </p:sp>
        </mc:Choice>
        <mc:Fallback>
          <p:sp>
            <p:nvSpPr>
              <p:cNvPr id="3" name="Content Placeholder 2">
                <a:extLst>
                  <a:ext uri="{FF2B5EF4-FFF2-40B4-BE49-F238E27FC236}">
                    <a16:creationId xmlns:a16="http://schemas.microsoft.com/office/drawing/2014/main" id="{7A0E3140-B462-47B5-BC17-6FA742D7F801}"/>
                  </a:ext>
                </a:extLst>
              </p:cNvPr>
              <p:cNvSpPr>
                <a:spLocks noGrp="1" noRot="1" noChangeAspect="1" noMove="1" noResize="1" noEditPoints="1" noAdjustHandles="1" noChangeArrowheads="1" noChangeShapeType="1" noTextEdit="1"/>
              </p:cNvSpPr>
              <p:nvPr>
                <p:ph idx="1"/>
              </p:nvPr>
            </p:nvSpPr>
            <p:spPr>
              <a:xfrm>
                <a:off x="457200" y="1752600"/>
                <a:ext cx="8915400" cy="4952999"/>
              </a:xfrm>
              <a:blipFill>
                <a:blip r:embed="rId2"/>
                <a:stretch>
                  <a:fillRect l="-752" t="-862" r="-95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00C2D541-C156-47ED-BAF7-F979FB1C1E82}"/>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4F5669C-C4B3-4D8A-9737-9C67AE3C911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A3E582C-EE20-4096-807B-BBF7E2B75130}"/>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924830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1E4FE-ADDB-44F4-AD79-664CEAF10B27}"/>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07D2970C-5388-47E2-8456-CFBDB3B25C8B}"/>
              </a:ext>
            </a:extLst>
          </p:cNvPr>
          <p:cNvSpPr>
            <a:spLocks noGrp="1"/>
          </p:cNvSpPr>
          <p:nvPr>
            <p:ph idx="1"/>
          </p:nvPr>
        </p:nvSpPr>
        <p:spPr>
          <a:xfrm>
            <a:off x="418254" y="1952417"/>
            <a:ext cx="8915400" cy="4548292"/>
          </a:xfrm>
        </p:spPr>
        <p:txBody>
          <a:bodyPr/>
          <a:lstStyle/>
          <a:p>
            <a:r>
              <a:rPr lang="en-US" dirty="0"/>
              <a:t>Do you support setting B39 in the Special User Info Field to 1?</a:t>
            </a:r>
          </a:p>
          <a:p>
            <a:pPr lvl="1"/>
            <a:r>
              <a:rPr lang="en-US" dirty="0"/>
              <a:t>Note: This is to enable a receiving EHT STA to easily disambiguate between the Special User Info Field and the case where an HE AP sends a Trigger Frame with the first User Info Field addressed to a STA with an AID12 value of 2007?</a:t>
            </a:r>
          </a:p>
          <a:p>
            <a:endParaRPr lang="en-US" dirty="0"/>
          </a:p>
        </p:txBody>
      </p:sp>
      <p:sp>
        <p:nvSpPr>
          <p:cNvPr id="4" name="Slide Number Placeholder 3">
            <a:extLst>
              <a:ext uri="{FF2B5EF4-FFF2-40B4-BE49-F238E27FC236}">
                <a16:creationId xmlns:a16="http://schemas.microsoft.com/office/drawing/2014/main" id="{DE2F0BE1-0B58-4323-B5F8-C2B29EAD6300}"/>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B97D37F-9745-4ABA-A7EB-E9F6CBE4BEF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259942-27FD-411C-BBB0-B33A579D91A3}"/>
              </a:ext>
            </a:extLst>
          </p:cNvPr>
          <p:cNvSpPr>
            <a:spLocks noGrp="1"/>
          </p:cNvSpPr>
          <p:nvPr>
            <p:ph type="dt" idx="15"/>
          </p:nvPr>
        </p:nvSpPr>
        <p:spPr/>
        <p:txBody>
          <a:bodyPr/>
          <a:lstStyle/>
          <a:p>
            <a:r>
              <a:rPr lang="en-US" dirty="0"/>
              <a:t>February 2021</a:t>
            </a:r>
            <a:endParaRPr lang="en-GB" dirty="0"/>
          </a:p>
        </p:txBody>
      </p:sp>
    </p:spTree>
    <p:extLst>
      <p:ext uri="{BB962C8B-B14F-4D97-AF65-F5344CB8AC3E}">
        <p14:creationId xmlns:p14="http://schemas.microsoft.com/office/powerpoint/2010/main" val="154511072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7535</TotalTime>
  <Words>632</Words>
  <Application>Microsoft Office PowerPoint</Application>
  <PresentationFormat>Custom</PresentationFormat>
  <Paragraphs>65</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Cambria Math</vt:lpstr>
      <vt:lpstr>Courier New</vt:lpstr>
      <vt:lpstr>Times New Roman</vt:lpstr>
      <vt:lpstr>Office Theme</vt:lpstr>
      <vt:lpstr>Disambiguate Trigger Frame Special User Info Field</vt:lpstr>
      <vt:lpstr>Issue</vt:lpstr>
      <vt:lpstr>Implicit Signaling Method</vt:lpstr>
      <vt:lpstr>Explicit Signaling Method</vt:lpstr>
      <vt:lpstr>Straw Poll</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2021-02-10T18:26:37Z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