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21" r:id="rId17"/>
    <p:sldId id="822" r:id="rId18"/>
    <p:sldId id="823" r:id="rId19"/>
    <p:sldId id="824"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68825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533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32049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802.11-20/</a:t>
            </a:r>
            <a:r>
              <a:rPr lang="en-US" altLang="zh-CN" sz="1800" b="1" dirty="0" smtClean="0"/>
              <a:t>0146</a:t>
            </a:r>
            <a:r>
              <a:rPr lang="en-US" altLang="en-US" sz="1800" b="1" dirty="0" smtClean="0"/>
              <a:t>r1</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26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2021-01-25</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cs typeface="Times New Roman" panose="02020603050405020304" pitchFamily="18" charset="0"/>
              </a:rPr>
              <a:t>January </a:t>
            </a:r>
            <a:r>
              <a:rPr lang="en-US" altLang="en-US" sz="3000" dirty="0" smtClean="0">
                <a:cs typeface="Times New Roman" panose="02020603050405020304" pitchFamily="18" charset="0"/>
              </a:rPr>
              <a:t>26</a:t>
            </a:r>
            <a:endParaRPr lang="en-US" altLang="en-US" sz="3000" dirty="0">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Times</a:t>
            </a:r>
          </a:p>
          <a:p>
            <a:pPr algn="just"/>
            <a:r>
              <a:rPr lang="en-US" altLang="en-US" sz="1400" dirty="0"/>
              <a:t>Presentation 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105528824"/>
              </p:ext>
            </p:extLst>
          </p:nvPr>
        </p:nvGraphicFramePr>
        <p:xfrm>
          <a:off x="762000" y="2988145"/>
          <a:ext cx="8229601" cy="974255"/>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318161">
                <a:tc>
                  <a:txBody>
                    <a:bodyPr/>
                    <a:lstStyle/>
                    <a:p>
                      <a:r>
                        <a:rPr lang="en-US" altLang="zh-CN" sz="1100" dirty="0" smtClean="0">
                          <a:solidFill>
                            <a:schemeClr val="tx1"/>
                          </a:solidFill>
                        </a:rPr>
                        <a:t>21/0145</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Sang Kim (LG Electronics)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 Collaborative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21/0147</a:t>
                      </a:r>
                      <a:endParaRPr lang="zh-CN" altLang="en-US" sz="110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Definitions and scenarios of the WLAN sensing – follow ups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5940712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751974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12 (Tuesday),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13 (Wednesday), 9am - 11:00am ET ---- January Interim </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January 14 (Thursday), 9am - 11:00am ET  ---- January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January </a:t>
            </a:r>
            <a:r>
              <a:rPr lang="en-US" altLang="zh-CN" sz="1400" b="1" dirty="0">
                <a:solidFill>
                  <a:srgbClr val="FF0000"/>
                </a:solidFill>
                <a:cs typeface="Times New Roman" panose="02020603050405020304" pitchFamily="18" charset="0"/>
              </a:rPr>
              <a:t>26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February 23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March 9 (Tuesday), 9am - 11:00am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450409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a:t>
            </a:r>
            <a:r>
              <a:rPr lang="en-US" altLang="en-US" dirty="0" smtClean="0">
                <a:cs typeface="Times New Roman" panose="02020603050405020304" pitchFamily="18" charset="0"/>
              </a:rPr>
              <a:t>26</a:t>
            </a: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a:t>
            </a:r>
            <a:r>
              <a:rPr lang="en-US" altLang="en-US" dirty="0" smtClean="0">
                <a:solidFill>
                  <a:srgbClr val="0000FF"/>
                </a:solidFill>
              </a:rPr>
              <a:t>26</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104268</TotalTime>
  <Words>1631</Words>
  <Application>Microsoft Office PowerPoint</Application>
  <PresentationFormat>全屏显示(4:3)</PresentationFormat>
  <Paragraphs>248</Paragraphs>
  <Slides>19</Slides>
  <Notes>19</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19</vt:i4>
      </vt:variant>
    </vt:vector>
  </HeadingPairs>
  <TitlesOfParts>
    <vt:vector size="27" baseType="lpstr">
      <vt:lpstr>Monotype Sorts</vt:lpstr>
      <vt:lpstr>MS Gothic</vt:lpstr>
      <vt:lpstr>MS PGothic</vt:lpstr>
      <vt:lpstr>Arial</vt:lpstr>
      <vt:lpstr>Calibri</vt:lpstr>
      <vt:lpstr>Helvetica</vt:lpstr>
      <vt:lpstr>Times New Roman</vt:lpstr>
      <vt:lpstr>802-11-Submission</vt:lpstr>
      <vt:lpstr>Task Group bf Meeting agenda, January 26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4570</cp:revision>
  <cp:lastPrinted>2014-11-04T15:04:57Z</cp:lastPrinted>
  <dcterms:created xsi:type="dcterms:W3CDTF">2007-04-17T18:10:23Z</dcterms:created>
  <dcterms:modified xsi:type="dcterms:W3CDTF">2021-01-26T01:13:45Z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