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21" r:id="rId17"/>
    <p:sldId id="822" r:id="rId18"/>
    <p:sldId id="823" r:id="rId19"/>
    <p:sldId id="824"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89250" autoAdjust="0"/>
  </p:normalViewPr>
  <p:slideViewPr>
    <p:cSldViewPr>
      <p:cViewPr varScale="1">
        <p:scale>
          <a:sx n="100" d="100"/>
          <a:sy n="100" d="100"/>
        </p:scale>
        <p:origin x="1452"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363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68825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85533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32049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4900151" y="304026"/>
            <a:ext cx="34881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802.11-20/</a:t>
            </a:r>
            <a:r>
              <a:rPr lang="en-US" altLang="zh-CN" sz="1800" b="1" dirty="0" smtClean="0"/>
              <a:t>XXXX</a:t>
            </a:r>
            <a:r>
              <a:rPr lang="en-US" altLang="en-US" sz="1800" b="1" dirty="0" smtClean="0"/>
              <a:t>r0</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January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January 26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2021-01-25</a:t>
            </a:r>
            <a:endParaRPr lang="en-US" altLang="en-US" sz="2000" b="0" dirty="0" smtClean="0"/>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cs typeface="Times New Roman" panose="02020603050405020304" pitchFamily="18" charset="0"/>
              </a:rPr>
              <a:t>January </a:t>
            </a:r>
            <a:r>
              <a:rPr lang="en-US" altLang="en-US" sz="3000" dirty="0" smtClean="0">
                <a:cs typeface="Times New Roman" panose="02020603050405020304" pitchFamily="18" charset="0"/>
              </a:rPr>
              <a:t>26</a:t>
            </a:r>
            <a:endParaRPr lang="en-US" altLang="en-US" sz="3000" dirty="0">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Times</a:t>
            </a:r>
          </a:p>
          <a:p>
            <a:pPr algn="just"/>
            <a:r>
              <a:rPr lang="en-US" altLang="en-US" sz="1400" dirty="0"/>
              <a:t>Presentation 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560323488"/>
              </p:ext>
            </p:extLst>
          </p:nvPr>
        </p:nvGraphicFramePr>
        <p:xfrm>
          <a:off x="762000" y="2988145"/>
          <a:ext cx="8229601" cy="974255"/>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318161">
                <a:tc>
                  <a:txBody>
                    <a:bodyPr/>
                    <a:lstStyle/>
                    <a:p>
                      <a:r>
                        <a:rPr lang="en-US" altLang="zh-CN" sz="1100" dirty="0" smtClean="0">
                          <a:solidFill>
                            <a:schemeClr val="tx1"/>
                          </a:solidFill>
                        </a:rPr>
                        <a:t>21/0145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Sang Kim (LG Electronics)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 </a:t>
                      </a:r>
                      <a:r>
                        <a:rPr lang="en-US" altLang="zh-CN" sz="1100" dirty="0" smtClean="0">
                          <a:solidFill>
                            <a:schemeClr val="tx1"/>
                          </a:solidFill>
                        </a:rPr>
                        <a:t>Collaborative WLAN Sensing – Follow Ups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a:t>
                      </a:r>
                      <a:r>
                        <a:rPr lang="en-US" altLang="zh-CN" sz="1100" dirty="0" smtClean="0">
                          <a:solidFill>
                            <a:schemeClr val="tx1"/>
                          </a:solidFill>
                        </a:rPr>
                        <a:t>mins</a:t>
                      </a: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Rui Du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4597819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17</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5940712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18</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751974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19</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January 12 (Tuesday), 9am - 11:00am ET   ---- January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January 13 (Wednesday), 9am - 11:00am ET ---- January Interim </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January 14 (Thursday), 9am - 11:00am ET  ---- January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January </a:t>
            </a:r>
            <a:r>
              <a:rPr lang="en-US" altLang="zh-CN" sz="1400" b="1" dirty="0">
                <a:solidFill>
                  <a:srgbClr val="FF0000"/>
                </a:solidFill>
                <a:cs typeface="Times New Roman" panose="02020603050405020304" pitchFamily="18" charset="0"/>
              </a:rPr>
              <a:t>26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February 2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February 23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March 9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14504097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January </a:t>
            </a:r>
            <a:r>
              <a:rPr lang="en-US" altLang="en-US" dirty="0" smtClean="0">
                <a:cs typeface="Times New Roman" panose="02020603050405020304" pitchFamily="18" charset="0"/>
              </a:rPr>
              <a:t>26</a:t>
            </a:r>
            <a:endParaRPr lang="en-US" altLang="en-US" dirty="0" smtClean="0">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January </a:t>
            </a:r>
            <a:r>
              <a:rPr lang="en-US" altLang="en-US" dirty="0" smtClean="0">
                <a:solidFill>
                  <a:srgbClr val="0000FF"/>
                </a:solidFill>
              </a:rPr>
              <a:t>26</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104268</TotalTime>
  <Words>1618</Words>
  <Application>Microsoft Office PowerPoint</Application>
  <PresentationFormat>全屏显示(4:3)</PresentationFormat>
  <Paragraphs>245</Paragraphs>
  <Slides>19</Slides>
  <Notes>19</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19</vt:i4>
      </vt:variant>
    </vt:vector>
  </HeadingPairs>
  <TitlesOfParts>
    <vt:vector size="27" baseType="lpstr">
      <vt:lpstr>Monotype Sorts</vt:lpstr>
      <vt:lpstr>MS Gothic</vt:lpstr>
      <vt:lpstr>MS PGothic</vt:lpstr>
      <vt:lpstr>Arial</vt:lpstr>
      <vt:lpstr>Calibri</vt:lpstr>
      <vt:lpstr>Helvetica</vt:lpstr>
      <vt:lpstr>Times New Roman</vt:lpstr>
      <vt:lpstr>802-11-Submission</vt:lpstr>
      <vt:lpstr>Task Group bf Meeting agenda, January 26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4568</cp:revision>
  <cp:lastPrinted>2014-11-04T15:04:57Z</cp:lastPrinted>
  <dcterms:created xsi:type="dcterms:W3CDTF">2007-04-17T18:10:23Z</dcterms:created>
  <dcterms:modified xsi:type="dcterms:W3CDTF">2021-01-25T07:55:51Z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