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1083" r:id="rId6"/>
    <p:sldId id="1099" r:id="rId7"/>
    <p:sldId id="1100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6" d="100"/>
          <a:sy n="106" d="100"/>
        </p:scale>
        <p:origin x="94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 2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Flexible TID to AC Mapping for R1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CA80BBD-F2A3-4933-8EB6-1BC34C5A6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136179"/>
              </p:ext>
            </p:extLst>
          </p:nvPr>
        </p:nvGraphicFramePr>
        <p:xfrm>
          <a:off x="663107" y="2860675"/>
          <a:ext cx="8096484" cy="2468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8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39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5665 Morehouse Dr. 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San Diego, CA 92121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dho@qti.qualcomm.com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670555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Yanjun Sun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15646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For a STA of a non-AP MLD to </a:t>
            </a:r>
            <a:r>
              <a:rPr lang="en-US" sz="2200" dirty="0">
                <a:solidFill>
                  <a:schemeClr val="tx1"/>
                </a:solidFill>
              </a:rPr>
              <a:t>request low latency traffic flow support, </a:t>
            </a:r>
            <a:r>
              <a:rPr lang="en-US" sz="2200" dirty="0"/>
              <a:t>the STA need to describe its expected traffic pattern and QoS </a:t>
            </a:r>
            <a:r>
              <a:rPr lang="en-US" sz="2200" dirty="0">
                <a:solidFill>
                  <a:schemeClr val="tx1"/>
                </a:solidFill>
              </a:rPr>
              <a:t>requirements</a:t>
            </a:r>
            <a:r>
              <a:rPr lang="en-US" sz="2200" dirty="0"/>
              <a:t> of this traffic flow to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E.g., mean data rate, latency bound,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The MLD can then use the TID to identify this low-latency traffic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TID can then be used to prioritize between the traffic flows (e.g., by EDCA, scheduling and TWT)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2D2E567-4190-4B14-8610-B86854A3841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978DC1-EBFF-4CC5-B783-970B6527DC5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1880384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Flexible TID to AC Mapping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8138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4-bit TID: 0 – 7 mapped to 4 different ACs (fixed mapping)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Each AC can only support 2 TIDs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support multiple low-</a:t>
            </a:r>
            <a:r>
              <a:rPr lang="en-US" dirty="0" err="1"/>
              <a:t>lat</a:t>
            </a:r>
            <a:r>
              <a:rPr lang="en-US" dirty="0"/>
              <a:t> traffic flows for the same non-AP MLD, we may need more than 2 TIDs </a:t>
            </a:r>
            <a:r>
              <a:rPr lang="en-US" u="sng" dirty="0"/>
              <a:t>for the same AC</a:t>
            </a:r>
            <a:endParaRPr lang="en-US" sz="18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Decouple the 4-bit TID completely from AC for QoS traffic streams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TID to AC mapping can be specified separately (signaling TBD)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TID 0-7 mapped freely to </a:t>
            </a:r>
            <a:r>
              <a:rPr lang="en-US"/>
              <a:t>4 ACs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Capability on BOTH sides that says I allow flex TID to AC mapping (optional for both sides)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73B3FC0-008B-479C-BAFD-9EFF15F2F3A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A426A-C659-45EC-AB32-F9309E4C533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356120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</a:t>
            </a:r>
            <a:r>
              <a:rPr lang="en-US"/>
              <a:t>to 11be R1: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Have a flexible mapping between the TID value and an AC (signaling TBD)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4E032D-62E5-4C30-B4C7-CE09152A06E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B176C-274A-4B7E-A60E-6CE36A8A4A8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171778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804CA7-177A-46BF-8EDD-1425699BFC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9858FA-0A8D-4C2C-8470-016E876181BA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7EE36AD-2C9B-4E5E-809E-158C38A1BF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7851</TotalTime>
  <Words>314</Words>
  <Application>Microsoft Office PowerPoint</Application>
  <PresentationFormat>On-screen Show (4:3)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Flexible TID to AC Mapping for R1</vt:lpstr>
      <vt:lpstr>Intro</vt:lpstr>
      <vt:lpstr>Flexible TID to AC Mapping</vt:lpstr>
      <vt:lpstr>SP1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407</cp:revision>
  <cp:lastPrinted>1601-01-01T00:00:00Z</cp:lastPrinted>
  <dcterms:created xsi:type="dcterms:W3CDTF">2019-06-07T21:10:12Z</dcterms:created>
  <dcterms:modified xsi:type="dcterms:W3CDTF">2021-02-02T22:43:49Z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