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83" r:id="rId2"/>
    <p:sldId id="1136" r:id="rId3"/>
    <p:sldId id="1170" r:id="rId4"/>
    <p:sldId id="1169" r:id="rId5"/>
    <p:sldId id="1171" r:id="rId6"/>
    <p:sldId id="1172" r:id="rId7"/>
    <p:sldId id="1174" r:id="rId8"/>
    <p:sldId id="1173" r:id="rId9"/>
    <p:sldId id="1167" r:id="rId10"/>
    <p:sldId id="1135" r:id="rId11"/>
  </p:sldIdLst>
  <p:sldSz cx="9144000" cy="6858000" type="screen4x3"/>
  <p:notesSz cx="9939338" cy="6807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5pPr>
    <a:lvl6pPr marL="22860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6pPr>
    <a:lvl7pPr marL="27432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7pPr>
    <a:lvl8pPr marL="32004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8pPr>
    <a:lvl9pPr marL="36576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4">
          <p15:clr>
            <a:srgbClr val="A4A3A4"/>
          </p15:clr>
        </p15:guide>
        <p15:guide id="2" pos="313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CC"/>
    <a:srgbClr val="0000FF"/>
    <a:srgbClr val="006C31"/>
    <a:srgbClr val="00863D"/>
    <a:srgbClr val="1684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FBA6D32-DF29-4FB8-847D-ACCBDC1507D8}" v="4" dt="2021-01-15T06:11:16.91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069" autoAdjust="0"/>
    <p:restoredTop sz="81896" autoAdjust="0"/>
  </p:normalViewPr>
  <p:slideViewPr>
    <p:cSldViewPr>
      <p:cViewPr varScale="1">
        <p:scale>
          <a:sx n="72" d="100"/>
          <a:sy n="72" d="100"/>
        </p:scale>
        <p:origin x="1925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80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90" d="100"/>
          <a:sy n="90" d="100"/>
        </p:scale>
        <p:origin x="1742" y="62"/>
      </p:cViewPr>
      <p:guideLst>
        <p:guide orient="horz" pos="2144"/>
        <p:guide pos="313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ng Insun" userId="9a6367cea696bed7" providerId="LiveId" clId="{DBAAFB3A-F937-4724-A5EB-D3F01C203A47}"/>
    <pc:docChg chg="undo custSel addSld delSld modSld sldOrd modMainMaster">
      <pc:chgData name="Jang Insun" userId="9a6367cea696bed7" providerId="LiveId" clId="{DBAAFB3A-F937-4724-A5EB-D3F01C203A47}" dt="2020-11-02T09:11:58.553" v="4823" actId="47"/>
      <pc:docMkLst>
        <pc:docMk/>
      </pc:docMkLst>
      <pc:sldChg chg="modSp mod">
        <pc:chgData name="Jang Insun" userId="9a6367cea696bed7" providerId="LiveId" clId="{DBAAFB3A-F937-4724-A5EB-D3F01C203A47}" dt="2020-11-02T06:24:28.975" v="112" actId="20577"/>
        <pc:sldMkLst>
          <pc:docMk/>
          <pc:sldMk cId="0" sldId="283"/>
        </pc:sldMkLst>
        <pc:spChg chg="mod">
          <ac:chgData name="Jang Insun" userId="9a6367cea696bed7" providerId="LiveId" clId="{DBAAFB3A-F937-4724-A5EB-D3F01C203A47}" dt="2020-11-02T06:22:59.926" v="57" actId="207"/>
          <ac:spMkLst>
            <pc:docMk/>
            <pc:sldMk cId="0" sldId="283"/>
            <ac:spMk id="6149" creationId="{00000000-0000-0000-0000-000000000000}"/>
          </ac:spMkLst>
        </pc:spChg>
        <pc:spChg chg="mod">
          <ac:chgData name="Jang Insun" userId="9a6367cea696bed7" providerId="LiveId" clId="{DBAAFB3A-F937-4724-A5EB-D3F01C203A47}" dt="2020-11-02T06:23:04.870" v="70" actId="20577"/>
          <ac:spMkLst>
            <pc:docMk/>
            <pc:sldMk cId="0" sldId="283"/>
            <ac:spMk id="6150" creationId="{00000000-0000-0000-0000-000000000000}"/>
          </ac:spMkLst>
        </pc:spChg>
        <pc:graphicFrameChg chg="mod modGraphic">
          <ac:chgData name="Jang Insun" userId="9a6367cea696bed7" providerId="LiveId" clId="{DBAAFB3A-F937-4724-A5EB-D3F01C203A47}" dt="2020-11-02T06:24:28.975" v="112" actId="20577"/>
          <ac:graphicFrameMkLst>
            <pc:docMk/>
            <pc:sldMk cId="0" sldId="283"/>
            <ac:graphicFrameMk id="9" creationId="{00000000-0000-0000-0000-000000000000}"/>
          </ac:graphicFrameMkLst>
        </pc:graphicFrameChg>
      </pc:sldChg>
      <pc:sldChg chg="modSp mod">
        <pc:chgData name="Jang Insun" userId="9a6367cea696bed7" providerId="LiveId" clId="{DBAAFB3A-F937-4724-A5EB-D3F01C203A47}" dt="2020-11-02T09:00:20.668" v="4451" actId="20577"/>
        <pc:sldMkLst>
          <pc:docMk/>
          <pc:sldMk cId="1427592943" sldId="1132"/>
        </pc:sldMkLst>
        <pc:spChg chg="mod">
          <ac:chgData name="Jang Insun" userId="9a6367cea696bed7" providerId="LiveId" clId="{DBAAFB3A-F937-4724-A5EB-D3F01C203A47}" dt="2020-11-02T09:00:20.668" v="4451" actId="20577"/>
          <ac:spMkLst>
            <pc:docMk/>
            <pc:sldMk cId="1427592943" sldId="1132"/>
            <ac:spMk id="3" creationId="{00000000-0000-0000-0000-000000000000}"/>
          </ac:spMkLst>
        </pc:spChg>
      </pc:sldChg>
      <pc:sldChg chg="del">
        <pc:chgData name="Jang Insun" userId="9a6367cea696bed7" providerId="LiveId" clId="{DBAAFB3A-F937-4724-A5EB-D3F01C203A47}" dt="2020-11-02T09:11:56.062" v="4821" actId="47"/>
        <pc:sldMkLst>
          <pc:docMk/>
          <pc:sldMk cId="3686947486" sldId="1133"/>
        </pc:sldMkLst>
      </pc:sldChg>
      <pc:sldChg chg="modSp mod">
        <pc:chgData name="Jang Insun" userId="9a6367cea696bed7" providerId="LiveId" clId="{DBAAFB3A-F937-4724-A5EB-D3F01C203A47}" dt="2020-11-02T07:04:57.080" v="901" actId="20577"/>
        <pc:sldMkLst>
          <pc:docMk/>
          <pc:sldMk cId="240887288" sldId="1136"/>
        </pc:sldMkLst>
        <pc:spChg chg="mod">
          <ac:chgData name="Jang Insun" userId="9a6367cea696bed7" providerId="LiveId" clId="{DBAAFB3A-F937-4724-A5EB-D3F01C203A47}" dt="2020-11-02T07:04:57.080" v="901" actId="20577"/>
          <ac:spMkLst>
            <pc:docMk/>
            <pc:sldMk cId="240887288" sldId="1136"/>
            <ac:spMk id="3" creationId="{00000000-0000-0000-0000-000000000000}"/>
          </ac:spMkLst>
        </pc:spChg>
      </pc:sldChg>
      <pc:sldChg chg="addSp delSp modSp mod">
        <pc:chgData name="Jang Insun" userId="9a6367cea696bed7" providerId="LiveId" clId="{DBAAFB3A-F937-4724-A5EB-D3F01C203A47}" dt="2020-11-02T08:04:00.486" v="1953" actId="1036"/>
        <pc:sldMkLst>
          <pc:docMk/>
          <pc:sldMk cId="1702715037" sldId="1138"/>
        </pc:sldMkLst>
        <pc:spChg chg="mod">
          <ac:chgData name="Jang Insun" userId="9a6367cea696bed7" providerId="LiveId" clId="{DBAAFB3A-F937-4724-A5EB-D3F01C203A47}" dt="2020-11-02T07:04:04.482" v="861" actId="20577"/>
          <ac:spMkLst>
            <pc:docMk/>
            <pc:sldMk cId="1702715037" sldId="1138"/>
            <ac:spMk id="2" creationId="{00000000-0000-0000-0000-000000000000}"/>
          </ac:spMkLst>
        </pc:spChg>
        <pc:spChg chg="mod">
          <ac:chgData name="Jang Insun" userId="9a6367cea696bed7" providerId="LiveId" clId="{DBAAFB3A-F937-4724-A5EB-D3F01C203A47}" dt="2020-11-02T08:03:55.937" v="1948" actId="20577"/>
          <ac:spMkLst>
            <pc:docMk/>
            <pc:sldMk cId="1702715037" sldId="1138"/>
            <ac:spMk id="3" creationId="{00000000-0000-0000-0000-000000000000}"/>
          </ac:spMkLst>
        </pc:spChg>
        <pc:spChg chg="del">
          <ac:chgData name="Jang Insun" userId="9a6367cea696bed7" providerId="LiveId" clId="{DBAAFB3A-F937-4724-A5EB-D3F01C203A47}" dt="2020-11-02T06:35:29.032" v="626" actId="478"/>
          <ac:spMkLst>
            <pc:docMk/>
            <pc:sldMk cId="1702715037" sldId="1138"/>
            <ac:spMk id="6" creationId="{00000000-0000-0000-0000-000000000000}"/>
          </ac:spMkLst>
        </pc:spChg>
        <pc:picChg chg="del">
          <ac:chgData name="Jang Insun" userId="9a6367cea696bed7" providerId="LiveId" clId="{DBAAFB3A-F937-4724-A5EB-D3F01C203A47}" dt="2020-11-02T06:35:17.656" v="604" actId="478"/>
          <ac:picMkLst>
            <pc:docMk/>
            <pc:sldMk cId="1702715037" sldId="1138"/>
            <ac:picMk id="7" creationId="{00000000-0000-0000-0000-000000000000}"/>
          </ac:picMkLst>
        </pc:picChg>
        <pc:picChg chg="add del mod">
          <ac:chgData name="Jang Insun" userId="9a6367cea696bed7" providerId="LiveId" clId="{DBAAFB3A-F937-4724-A5EB-D3F01C203A47}" dt="2020-11-02T07:01:18.132" v="630" actId="478"/>
          <ac:picMkLst>
            <pc:docMk/>
            <pc:sldMk cId="1702715037" sldId="1138"/>
            <ac:picMk id="8" creationId="{D1B9817F-3C34-4231-A9E5-4008616BE581}"/>
          </ac:picMkLst>
        </pc:picChg>
        <pc:picChg chg="add del mod">
          <ac:chgData name="Jang Insun" userId="9a6367cea696bed7" providerId="LiveId" clId="{DBAAFB3A-F937-4724-A5EB-D3F01C203A47}" dt="2020-11-02T07:03:16.317" v="786" actId="478"/>
          <ac:picMkLst>
            <pc:docMk/>
            <pc:sldMk cId="1702715037" sldId="1138"/>
            <ac:picMk id="9" creationId="{62AB677E-2D8D-456B-800E-6F2E6E6ABE08}"/>
          </ac:picMkLst>
        </pc:picChg>
        <pc:picChg chg="add mod">
          <ac:chgData name="Jang Insun" userId="9a6367cea696bed7" providerId="LiveId" clId="{DBAAFB3A-F937-4724-A5EB-D3F01C203A47}" dt="2020-11-02T08:04:00.486" v="1953" actId="1036"/>
          <ac:picMkLst>
            <pc:docMk/>
            <pc:sldMk cId="1702715037" sldId="1138"/>
            <ac:picMk id="10" creationId="{ADE899CE-84BC-4545-84B1-A39CF337A10D}"/>
          </ac:picMkLst>
        </pc:picChg>
      </pc:sldChg>
      <pc:sldChg chg="del ord">
        <pc:chgData name="Jang Insun" userId="9a6367cea696bed7" providerId="LiveId" clId="{DBAAFB3A-F937-4724-A5EB-D3F01C203A47}" dt="2020-11-02T07:07:01.228" v="999" actId="47"/>
        <pc:sldMkLst>
          <pc:docMk/>
          <pc:sldMk cId="3841756078" sldId="1140"/>
        </pc:sldMkLst>
      </pc:sldChg>
      <pc:sldChg chg="modSp del mod">
        <pc:chgData name="Jang Insun" userId="9a6367cea696bed7" providerId="LiveId" clId="{DBAAFB3A-F937-4724-A5EB-D3F01C203A47}" dt="2020-11-02T08:59:55.777" v="4413" actId="47"/>
        <pc:sldMkLst>
          <pc:docMk/>
          <pc:sldMk cId="2324980777" sldId="1141"/>
        </pc:sldMkLst>
        <pc:spChg chg="mod">
          <ac:chgData name="Jang Insun" userId="9a6367cea696bed7" providerId="LiveId" clId="{DBAAFB3A-F937-4724-A5EB-D3F01C203A47}" dt="2020-11-02T08:59:53.689" v="4412" actId="20577"/>
          <ac:spMkLst>
            <pc:docMk/>
            <pc:sldMk cId="2324980777" sldId="1141"/>
            <ac:spMk id="2" creationId="{00000000-0000-0000-0000-000000000000}"/>
          </ac:spMkLst>
        </pc:spChg>
      </pc:sldChg>
      <pc:sldChg chg="del">
        <pc:chgData name="Jang Insun" userId="9a6367cea696bed7" providerId="LiveId" clId="{DBAAFB3A-F937-4724-A5EB-D3F01C203A47}" dt="2020-11-02T08:59:56.532" v="4416" actId="47"/>
        <pc:sldMkLst>
          <pc:docMk/>
          <pc:sldMk cId="1188786434" sldId="1148"/>
        </pc:sldMkLst>
      </pc:sldChg>
      <pc:sldChg chg="del">
        <pc:chgData name="Jang Insun" userId="9a6367cea696bed7" providerId="LiveId" clId="{DBAAFB3A-F937-4724-A5EB-D3F01C203A47}" dt="2020-11-02T09:11:58.097" v="4822" actId="47"/>
        <pc:sldMkLst>
          <pc:docMk/>
          <pc:sldMk cId="3903702909" sldId="1150"/>
        </pc:sldMkLst>
      </pc:sldChg>
      <pc:sldChg chg="del">
        <pc:chgData name="Jang Insun" userId="9a6367cea696bed7" providerId="LiveId" clId="{DBAAFB3A-F937-4724-A5EB-D3F01C203A47}" dt="2020-11-02T09:11:58.553" v="4823" actId="47"/>
        <pc:sldMkLst>
          <pc:docMk/>
          <pc:sldMk cId="3719520648" sldId="1151"/>
        </pc:sldMkLst>
      </pc:sldChg>
      <pc:sldChg chg="del">
        <pc:chgData name="Jang Insun" userId="9a6367cea696bed7" providerId="LiveId" clId="{DBAAFB3A-F937-4724-A5EB-D3F01C203A47}" dt="2020-11-02T08:59:55.917" v="4414" actId="47"/>
        <pc:sldMkLst>
          <pc:docMk/>
          <pc:sldMk cId="2829069243" sldId="1155"/>
        </pc:sldMkLst>
      </pc:sldChg>
      <pc:sldChg chg="del">
        <pc:chgData name="Jang Insun" userId="9a6367cea696bed7" providerId="LiveId" clId="{DBAAFB3A-F937-4724-A5EB-D3F01C203A47}" dt="2020-11-02T08:59:56.060" v="4415" actId="47"/>
        <pc:sldMkLst>
          <pc:docMk/>
          <pc:sldMk cId="457485022" sldId="1156"/>
        </pc:sldMkLst>
      </pc:sldChg>
      <pc:sldChg chg="del">
        <pc:chgData name="Jang Insun" userId="9a6367cea696bed7" providerId="LiveId" clId="{DBAAFB3A-F937-4724-A5EB-D3F01C203A47}" dt="2020-11-02T08:59:57.049" v="4417" actId="47"/>
        <pc:sldMkLst>
          <pc:docMk/>
          <pc:sldMk cId="3570503581" sldId="1157"/>
        </pc:sldMkLst>
      </pc:sldChg>
      <pc:sldChg chg="del">
        <pc:chgData name="Jang Insun" userId="9a6367cea696bed7" providerId="LiveId" clId="{DBAAFB3A-F937-4724-A5EB-D3F01C203A47}" dt="2020-11-02T09:11:55.749" v="4820" actId="47"/>
        <pc:sldMkLst>
          <pc:docMk/>
          <pc:sldMk cId="391834690" sldId="1162"/>
        </pc:sldMkLst>
      </pc:sldChg>
      <pc:sldChg chg="addSp delSp modSp add mod">
        <pc:chgData name="Jang Insun" userId="9a6367cea696bed7" providerId="LiveId" clId="{DBAAFB3A-F937-4724-A5EB-D3F01C203A47}" dt="2020-11-02T08:36:02.080" v="3128" actId="1076"/>
        <pc:sldMkLst>
          <pc:docMk/>
          <pc:sldMk cId="118473899" sldId="1163"/>
        </pc:sldMkLst>
        <pc:spChg chg="mod">
          <ac:chgData name="Jang Insun" userId="9a6367cea696bed7" providerId="LiveId" clId="{DBAAFB3A-F937-4724-A5EB-D3F01C203A47}" dt="2020-11-02T08:05:58.198" v="2207" actId="20577"/>
          <ac:spMkLst>
            <pc:docMk/>
            <pc:sldMk cId="118473899" sldId="1163"/>
            <ac:spMk id="2" creationId="{00000000-0000-0000-0000-000000000000}"/>
          </ac:spMkLst>
        </pc:spChg>
        <pc:spChg chg="mod">
          <ac:chgData name="Jang Insun" userId="9a6367cea696bed7" providerId="LiveId" clId="{DBAAFB3A-F937-4724-A5EB-D3F01C203A47}" dt="2020-11-02T08:36:00.143" v="3127" actId="20577"/>
          <ac:spMkLst>
            <pc:docMk/>
            <pc:sldMk cId="118473899" sldId="1163"/>
            <ac:spMk id="3" creationId="{00000000-0000-0000-0000-000000000000}"/>
          </ac:spMkLst>
        </pc:spChg>
        <pc:picChg chg="add del mod">
          <ac:chgData name="Jang Insun" userId="9a6367cea696bed7" providerId="LiveId" clId="{DBAAFB3A-F937-4724-A5EB-D3F01C203A47}" dt="2020-11-02T08:17:23.624" v="3017" actId="478"/>
          <ac:picMkLst>
            <pc:docMk/>
            <pc:sldMk cId="118473899" sldId="1163"/>
            <ac:picMk id="6" creationId="{6D511B99-1BC8-4795-8B8D-4E81D0857D7F}"/>
          </ac:picMkLst>
        </pc:picChg>
        <pc:picChg chg="add mod">
          <ac:chgData name="Jang Insun" userId="9a6367cea696bed7" providerId="LiveId" clId="{DBAAFB3A-F937-4724-A5EB-D3F01C203A47}" dt="2020-11-02T08:36:02.080" v="3128" actId="1076"/>
          <ac:picMkLst>
            <pc:docMk/>
            <pc:sldMk cId="118473899" sldId="1163"/>
            <ac:picMk id="7" creationId="{89624E60-FE34-4644-946D-23F3A772552D}"/>
          </ac:picMkLst>
        </pc:picChg>
      </pc:sldChg>
      <pc:sldChg chg="modSp add del mod">
        <pc:chgData name="Jang Insun" userId="9a6367cea696bed7" providerId="LiveId" clId="{DBAAFB3A-F937-4724-A5EB-D3F01C203A47}" dt="2020-11-02T09:04:52.050" v="4819" actId="47"/>
        <pc:sldMkLst>
          <pc:docMk/>
          <pc:sldMk cId="3543034093" sldId="1164"/>
        </pc:sldMkLst>
        <pc:spChg chg="mod">
          <ac:chgData name="Jang Insun" userId="9a6367cea696bed7" providerId="LiveId" clId="{DBAAFB3A-F937-4724-A5EB-D3F01C203A47}" dt="2020-11-02T08:06:39.913" v="2283" actId="20577"/>
          <ac:spMkLst>
            <pc:docMk/>
            <pc:sldMk cId="3543034093" sldId="1164"/>
            <ac:spMk id="2" creationId="{00000000-0000-0000-0000-000000000000}"/>
          </ac:spMkLst>
        </pc:spChg>
        <pc:spChg chg="mod">
          <ac:chgData name="Jang Insun" userId="9a6367cea696bed7" providerId="LiveId" clId="{DBAAFB3A-F937-4724-A5EB-D3F01C203A47}" dt="2020-11-02T08:07:51.679" v="2448" actId="20577"/>
          <ac:spMkLst>
            <pc:docMk/>
            <pc:sldMk cId="3543034093" sldId="1164"/>
            <ac:spMk id="3" creationId="{00000000-0000-0000-0000-000000000000}"/>
          </ac:spMkLst>
        </pc:spChg>
      </pc:sldChg>
      <pc:sldChg chg="addSp delSp modSp add mod">
        <pc:chgData name="Jang Insun" userId="9a6367cea696bed7" providerId="LiveId" clId="{DBAAFB3A-F937-4724-A5EB-D3F01C203A47}" dt="2020-11-02T09:04:43.633" v="4816" actId="20577"/>
        <pc:sldMkLst>
          <pc:docMk/>
          <pc:sldMk cId="2187253843" sldId="1165"/>
        </pc:sldMkLst>
        <pc:spChg chg="mod">
          <ac:chgData name="Jang Insun" userId="9a6367cea696bed7" providerId="LiveId" clId="{DBAAFB3A-F937-4724-A5EB-D3F01C203A47}" dt="2020-11-02T09:04:43.633" v="4816" actId="20577"/>
          <ac:spMkLst>
            <pc:docMk/>
            <pc:sldMk cId="2187253843" sldId="1165"/>
            <ac:spMk id="2" creationId="{00000000-0000-0000-0000-000000000000}"/>
          </ac:spMkLst>
        </pc:spChg>
        <pc:spChg chg="mod">
          <ac:chgData name="Jang Insun" userId="9a6367cea696bed7" providerId="LiveId" clId="{DBAAFB3A-F937-4724-A5EB-D3F01C203A47}" dt="2020-11-02T09:00:58.951" v="4454" actId="6549"/>
          <ac:spMkLst>
            <pc:docMk/>
            <pc:sldMk cId="2187253843" sldId="1165"/>
            <ac:spMk id="3" creationId="{00000000-0000-0000-0000-000000000000}"/>
          </ac:spMkLst>
        </pc:spChg>
        <pc:spChg chg="add mod">
          <ac:chgData name="Jang Insun" userId="9a6367cea696bed7" providerId="LiveId" clId="{DBAAFB3A-F937-4724-A5EB-D3F01C203A47}" dt="2020-11-02T09:02:43.510" v="4486" actId="1076"/>
          <ac:spMkLst>
            <pc:docMk/>
            <pc:sldMk cId="2187253843" sldId="1165"/>
            <ac:spMk id="16" creationId="{D85B5FB0-0ADE-48E9-B4C8-832FA776AAAC}"/>
          </ac:spMkLst>
        </pc:spChg>
        <pc:graphicFrameChg chg="add del mod">
          <ac:chgData name="Jang Insun" userId="9a6367cea696bed7" providerId="LiveId" clId="{DBAAFB3A-F937-4724-A5EB-D3F01C203A47}" dt="2020-11-02T08:59:44.109" v="4403" actId="21"/>
          <ac:graphicFrameMkLst>
            <pc:docMk/>
            <pc:sldMk cId="2187253843" sldId="1165"/>
            <ac:graphicFrameMk id="10" creationId="{E7A21978-6DFF-4DBE-BEAB-94D9D18DF75E}"/>
          </ac:graphicFrameMkLst>
        </pc:graphicFrameChg>
        <pc:picChg chg="add del mod">
          <ac:chgData name="Jang Insun" userId="9a6367cea696bed7" providerId="LiveId" clId="{DBAAFB3A-F937-4724-A5EB-D3F01C203A47}" dt="2020-11-02T08:58:22.715" v="4389" actId="478"/>
          <ac:picMkLst>
            <pc:docMk/>
            <pc:sldMk cId="2187253843" sldId="1165"/>
            <ac:picMk id="6" creationId="{5A32E278-43F0-4D7F-BCFB-E81A23374320}"/>
          </ac:picMkLst>
        </pc:picChg>
        <pc:picChg chg="del">
          <ac:chgData name="Jang Insun" userId="9a6367cea696bed7" providerId="LiveId" clId="{DBAAFB3A-F937-4724-A5EB-D3F01C203A47}" dt="2020-11-02T08:36:47.747" v="3141" actId="478"/>
          <ac:picMkLst>
            <pc:docMk/>
            <pc:sldMk cId="2187253843" sldId="1165"/>
            <ac:picMk id="7" creationId="{89624E60-FE34-4644-946D-23F3A772552D}"/>
          </ac:picMkLst>
        </pc:picChg>
        <pc:picChg chg="add del mod ord">
          <ac:chgData name="Jang Insun" userId="9a6367cea696bed7" providerId="LiveId" clId="{DBAAFB3A-F937-4724-A5EB-D3F01C203A47}" dt="2020-11-02T09:01:51.191" v="4456" actId="478"/>
          <ac:picMkLst>
            <pc:docMk/>
            <pc:sldMk cId="2187253843" sldId="1165"/>
            <ac:picMk id="8" creationId="{D86D6A98-6235-4376-8F04-A31435BAE66E}"/>
          </ac:picMkLst>
        </pc:picChg>
        <pc:picChg chg="add del mod">
          <ac:chgData name="Jang Insun" userId="9a6367cea696bed7" providerId="LiveId" clId="{DBAAFB3A-F937-4724-A5EB-D3F01C203A47}" dt="2020-11-02T09:00:57.731" v="4453" actId="478"/>
          <ac:picMkLst>
            <pc:docMk/>
            <pc:sldMk cId="2187253843" sldId="1165"/>
            <ac:picMk id="11" creationId="{4685BD9A-37FD-4AF8-A8A7-B10FC048438F}"/>
          </ac:picMkLst>
        </pc:picChg>
        <pc:picChg chg="add mod">
          <ac:chgData name="Jang Insun" userId="9a6367cea696bed7" providerId="LiveId" clId="{DBAAFB3A-F937-4724-A5EB-D3F01C203A47}" dt="2020-11-02T09:01:53.525" v="4458" actId="1076"/>
          <ac:picMkLst>
            <pc:docMk/>
            <pc:sldMk cId="2187253843" sldId="1165"/>
            <ac:picMk id="12" creationId="{D2505EF6-F955-4339-894C-8F0ADD07143C}"/>
          </ac:picMkLst>
        </pc:picChg>
        <pc:cxnChg chg="add mod">
          <ac:chgData name="Jang Insun" userId="9a6367cea696bed7" providerId="LiveId" clId="{DBAAFB3A-F937-4724-A5EB-D3F01C203A47}" dt="2020-11-02T09:02:39.482" v="4485" actId="14100"/>
          <ac:cxnSpMkLst>
            <pc:docMk/>
            <pc:sldMk cId="2187253843" sldId="1165"/>
            <ac:cxnSpMk id="14" creationId="{37065B48-69AF-4463-A647-013423FC9ECE}"/>
          </ac:cxnSpMkLst>
        </pc:cxnChg>
      </pc:sldChg>
      <pc:sldChg chg="addSp delSp modSp add mod">
        <pc:chgData name="Jang Insun" userId="9a6367cea696bed7" providerId="LiveId" clId="{DBAAFB3A-F937-4724-A5EB-D3F01C203A47}" dt="2020-11-02T09:04:47.965" v="4817"/>
        <pc:sldMkLst>
          <pc:docMk/>
          <pc:sldMk cId="725839867" sldId="1166"/>
        </pc:sldMkLst>
        <pc:spChg chg="mod">
          <ac:chgData name="Jang Insun" userId="9a6367cea696bed7" providerId="LiveId" clId="{DBAAFB3A-F937-4724-A5EB-D3F01C203A47}" dt="2020-11-02T09:04:47.965" v="4817"/>
          <ac:spMkLst>
            <pc:docMk/>
            <pc:sldMk cId="725839867" sldId="1166"/>
            <ac:spMk id="2" creationId="{00000000-0000-0000-0000-000000000000}"/>
          </ac:spMkLst>
        </pc:spChg>
        <pc:spChg chg="mod">
          <ac:chgData name="Jang Insun" userId="9a6367cea696bed7" providerId="LiveId" clId="{DBAAFB3A-F937-4724-A5EB-D3F01C203A47}" dt="2020-11-02T09:04:23.865" v="4801" actId="20577"/>
          <ac:spMkLst>
            <pc:docMk/>
            <pc:sldMk cId="725839867" sldId="1166"/>
            <ac:spMk id="3" creationId="{00000000-0000-0000-0000-000000000000}"/>
          </ac:spMkLst>
        </pc:spChg>
        <pc:graphicFrameChg chg="add del mod">
          <ac:chgData name="Jang Insun" userId="9a6367cea696bed7" providerId="LiveId" clId="{DBAAFB3A-F937-4724-A5EB-D3F01C203A47}" dt="2020-11-02T09:04:34.364" v="4804" actId="478"/>
          <ac:graphicFrameMkLst>
            <pc:docMk/>
            <pc:sldMk cId="725839867" sldId="1166"/>
            <ac:graphicFrameMk id="6" creationId="{2CA09CBE-C6BC-4AA8-B401-344AEF41DD50}"/>
          </ac:graphicFrameMkLst>
        </pc:graphicFrameChg>
        <pc:picChg chg="add mod">
          <ac:chgData name="Jang Insun" userId="9a6367cea696bed7" providerId="LiveId" clId="{DBAAFB3A-F937-4724-A5EB-D3F01C203A47}" dt="2020-11-02T09:04:37.292" v="4806" actId="1076"/>
          <ac:picMkLst>
            <pc:docMk/>
            <pc:sldMk cId="725839867" sldId="1166"/>
            <ac:picMk id="7" creationId="{04075812-2BD6-4AF9-BAA1-73E684135468}"/>
          </ac:picMkLst>
        </pc:picChg>
        <pc:picChg chg="del">
          <ac:chgData name="Jang Insun" userId="9a6367cea696bed7" providerId="LiveId" clId="{DBAAFB3A-F937-4724-A5EB-D3F01C203A47}" dt="2020-11-02T09:02:52.430" v="4490" actId="478"/>
          <ac:picMkLst>
            <pc:docMk/>
            <pc:sldMk cId="725839867" sldId="1166"/>
            <ac:picMk id="8" creationId="{D86D6A98-6235-4376-8F04-A31435BAE66E}"/>
          </ac:picMkLst>
        </pc:picChg>
        <pc:picChg chg="del mod">
          <ac:chgData name="Jang Insun" userId="9a6367cea696bed7" providerId="LiveId" clId="{DBAAFB3A-F937-4724-A5EB-D3F01C203A47}" dt="2020-11-02T09:03:11.789" v="4494" actId="478"/>
          <ac:picMkLst>
            <pc:docMk/>
            <pc:sldMk cId="725839867" sldId="1166"/>
            <ac:picMk id="11" creationId="{4685BD9A-37FD-4AF8-A8A7-B10FC048438F}"/>
          </ac:picMkLst>
        </pc:picChg>
      </pc:sldChg>
      <pc:sldMasterChg chg="modSp mod">
        <pc:chgData name="Jang Insun" userId="9a6367cea696bed7" providerId="LiveId" clId="{DBAAFB3A-F937-4724-A5EB-D3F01C203A47}" dt="2020-11-02T06:23:13.645" v="80" actId="20577"/>
        <pc:sldMasterMkLst>
          <pc:docMk/>
          <pc:sldMasterMk cId="0" sldId="2147483648"/>
        </pc:sldMasterMkLst>
        <pc:spChg chg="mod">
          <ac:chgData name="Jang Insun" userId="9a6367cea696bed7" providerId="LiveId" clId="{DBAAFB3A-F937-4724-A5EB-D3F01C203A47}" dt="2020-11-02T06:23:13.645" v="80" actId="20577"/>
          <ac:spMkLst>
            <pc:docMk/>
            <pc:sldMasterMk cId="0" sldId="2147483648"/>
            <ac:spMk id="11" creationId="{00000000-0000-0000-0000-000000000000}"/>
          </ac:spMkLst>
        </pc:spChg>
      </pc:sldMasterChg>
    </pc:docChg>
  </pc:docChgLst>
  <pc:docChgLst>
    <pc:chgData name="Jang Insun" userId="9a6367cea696bed7" providerId="LiveId" clId="{C76992D7-B758-46DB-B080-2E529C17FA8D}"/>
    <pc:docChg chg="modSld">
      <pc:chgData name="Jang Insun" userId="9a6367cea696bed7" providerId="LiveId" clId="{C76992D7-B758-46DB-B080-2E529C17FA8D}" dt="2020-03-15T08:42:43.871" v="35" actId="20577"/>
      <pc:docMkLst>
        <pc:docMk/>
      </pc:docMkLst>
      <pc:sldChg chg="modSp mod">
        <pc:chgData name="Jang Insun" userId="9a6367cea696bed7" providerId="LiveId" clId="{C76992D7-B758-46DB-B080-2E529C17FA8D}" dt="2020-03-15T08:36:28.575" v="13" actId="20577"/>
        <pc:sldMkLst>
          <pc:docMk/>
          <pc:sldMk cId="676503811" sldId="1077"/>
        </pc:sldMkLst>
        <pc:spChg chg="mod">
          <ac:chgData name="Jang Insun" userId="9a6367cea696bed7" providerId="LiveId" clId="{C76992D7-B758-46DB-B080-2E529C17FA8D}" dt="2020-03-15T08:36:28.575" v="13" actId="20577"/>
          <ac:spMkLst>
            <pc:docMk/>
            <pc:sldMk cId="676503811" sldId="1077"/>
            <ac:spMk id="3" creationId="{00000000-0000-0000-0000-000000000000}"/>
          </ac:spMkLst>
        </pc:spChg>
      </pc:sldChg>
      <pc:sldChg chg="modSp mod">
        <pc:chgData name="Jang Insun" userId="9a6367cea696bed7" providerId="LiveId" clId="{C76992D7-B758-46DB-B080-2E529C17FA8D}" dt="2020-03-15T08:42:43.871" v="35" actId="20577"/>
        <pc:sldMkLst>
          <pc:docMk/>
          <pc:sldMk cId="1585560036" sldId="1092"/>
        </pc:sldMkLst>
        <pc:spChg chg="mod">
          <ac:chgData name="Jang Insun" userId="9a6367cea696bed7" providerId="LiveId" clId="{C76992D7-B758-46DB-B080-2E529C17FA8D}" dt="2020-03-15T08:42:43.871" v="35" actId="20577"/>
          <ac:spMkLst>
            <pc:docMk/>
            <pc:sldMk cId="1585560036" sldId="1092"/>
            <ac:spMk id="3" creationId="{00000000-0000-0000-0000-000000000000}"/>
          </ac:spMkLst>
        </pc:spChg>
      </pc:sldChg>
    </pc:docChg>
  </pc:docChgLst>
  <pc:docChgLst>
    <pc:chgData name="Jang Insun" userId="9a6367cea696bed7" providerId="LiveId" clId="{23AF1B23-B6C9-4E72-AD9C-E1FAE955CA6F}"/>
    <pc:docChg chg="undo custSel addSld modSld modMainMaster">
      <pc:chgData name="Jang Insun" userId="9a6367cea696bed7" providerId="LiveId" clId="{23AF1B23-B6C9-4E72-AD9C-E1FAE955CA6F}" dt="2020-12-30T05:02:39.028" v="1587" actId="20577"/>
      <pc:docMkLst>
        <pc:docMk/>
      </pc:docMkLst>
      <pc:sldChg chg="modSp mod">
        <pc:chgData name="Jang Insun" userId="9a6367cea696bed7" providerId="LiveId" clId="{23AF1B23-B6C9-4E72-AD9C-E1FAE955CA6F}" dt="2020-12-30T04:42:20.972" v="3" actId="14734"/>
        <pc:sldMkLst>
          <pc:docMk/>
          <pc:sldMk cId="0" sldId="283"/>
        </pc:sldMkLst>
        <pc:graphicFrameChg chg="modGraphic">
          <ac:chgData name="Jang Insun" userId="9a6367cea696bed7" providerId="LiveId" clId="{23AF1B23-B6C9-4E72-AD9C-E1FAE955CA6F}" dt="2020-12-30T04:42:20.972" v="3" actId="14734"/>
          <ac:graphicFrameMkLst>
            <pc:docMk/>
            <pc:sldMk cId="0" sldId="283"/>
            <ac:graphicFrameMk id="9" creationId="{00000000-0000-0000-0000-000000000000}"/>
          </ac:graphicFrameMkLst>
        </pc:graphicFrameChg>
      </pc:sldChg>
      <pc:sldChg chg="modSp mod">
        <pc:chgData name="Jang Insun" userId="9a6367cea696bed7" providerId="LiveId" clId="{23AF1B23-B6C9-4E72-AD9C-E1FAE955CA6F}" dt="2020-12-30T04:57:41.245" v="1044" actId="1076"/>
        <pc:sldMkLst>
          <pc:docMk/>
          <pc:sldMk cId="1427592943" sldId="1132"/>
        </pc:sldMkLst>
        <pc:graphicFrameChg chg="mod modGraphic">
          <ac:chgData name="Jang Insun" userId="9a6367cea696bed7" providerId="LiveId" clId="{23AF1B23-B6C9-4E72-AD9C-E1FAE955CA6F}" dt="2020-12-30T04:57:41.245" v="1044" actId="1076"/>
          <ac:graphicFrameMkLst>
            <pc:docMk/>
            <pc:sldMk cId="1427592943" sldId="1132"/>
            <ac:graphicFrameMk id="6" creationId="{00000000-0000-0000-0000-000000000000}"/>
          </ac:graphicFrameMkLst>
        </pc:graphicFrameChg>
      </pc:sldChg>
      <pc:sldChg chg="modSp mod">
        <pc:chgData name="Jang Insun" userId="9a6367cea696bed7" providerId="LiveId" clId="{23AF1B23-B6C9-4E72-AD9C-E1FAE955CA6F}" dt="2020-12-30T04:58:47.523" v="1051" actId="20577"/>
        <pc:sldMkLst>
          <pc:docMk/>
          <pc:sldMk cId="1857234226" sldId="1135"/>
        </pc:sldMkLst>
        <pc:spChg chg="mod">
          <ac:chgData name="Jang Insun" userId="9a6367cea696bed7" providerId="LiveId" clId="{23AF1B23-B6C9-4E72-AD9C-E1FAE955CA6F}" dt="2020-12-30T04:58:47.523" v="1051" actId="20577"/>
          <ac:spMkLst>
            <pc:docMk/>
            <pc:sldMk cId="1857234226" sldId="1135"/>
            <ac:spMk id="3" creationId="{00000000-0000-0000-0000-000000000000}"/>
          </ac:spMkLst>
        </pc:spChg>
      </pc:sldChg>
      <pc:sldChg chg="modSp mod">
        <pc:chgData name="Jang Insun" userId="9a6367cea696bed7" providerId="LiveId" clId="{23AF1B23-B6C9-4E72-AD9C-E1FAE955CA6F}" dt="2020-12-30T04:43:43.388" v="131" actId="20577"/>
        <pc:sldMkLst>
          <pc:docMk/>
          <pc:sldMk cId="240887288" sldId="1136"/>
        </pc:sldMkLst>
        <pc:spChg chg="mod">
          <ac:chgData name="Jang Insun" userId="9a6367cea696bed7" providerId="LiveId" clId="{23AF1B23-B6C9-4E72-AD9C-E1FAE955CA6F}" dt="2020-12-30T04:43:43.388" v="131" actId="20577"/>
          <ac:spMkLst>
            <pc:docMk/>
            <pc:sldMk cId="240887288" sldId="1136"/>
            <ac:spMk id="3" creationId="{00000000-0000-0000-0000-000000000000}"/>
          </ac:spMkLst>
        </pc:spChg>
      </pc:sldChg>
      <pc:sldChg chg="modSp mod">
        <pc:chgData name="Jang Insun" userId="9a6367cea696bed7" providerId="LiveId" clId="{23AF1B23-B6C9-4E72-AD9C-E1FAE955CA6F}" dt="2020-12-30T04:44:53.002" v="133" actId="20577"/>
        <pc:sldMkLst>
          <pc:docMk/>
          <pc:sldMk cId="1702715037" sldId="1138"/>
        </pc:sldMkLst>
        <pc:spChg chg="mod">
          <ac:chgData name="Jang Insun" userId="9a6367cea696bed7" providerId="LiveId" clId="{23AF1B23-B6C9-4E72-AD9C-E1FAE955CA6F}" dt="2020-12-30T04:44:53.002" v="133" actId="20577"/>
          <ac:spMkLst>
            <pc:docMk/>
            <pc:sldMk cId="1702715037" sldId="1138"/>
            <ac:spMk id="3" creationId="{00000000-0000-0000-0000-000000000000}"/>
          </ac:spMkLst>
        </pc:spChg>
      </pc:sldChg>
      <pc:sldChg chg="modSp mod">
        <pc:chgData name="Jang Insun" userId="9a6367cea696bed7" providerId="LiveId" clId="{23AF1B23-B6C9-4E72-AD9C-E1FAE955CA6F}" dt="2020-12-30T04:48:51.071" v="499" actId="20577"/>
        <pc:sldMkLst>
          <pc:docMk/>
          <pc:sldMk cId="118473899" sldId="1163"/>
        </pc:sldMkLst>
        <pc:spChg chg="mod">
          <ac:chgData name="Jang Insun" userId="9a6367cea696bed7" providerId="LiveId" clId="{23AF1B23-B6C9-4E72-AD9C-E1FAE955CA6F}" dt="2020-12-30T04:48:51.071" v="499" actId="20577"/>
          <ac:spMkLst>
            <pc:docMk/>
            <pc:sldMk cId="118473899" sldId="1163"/>
            <ac:spMk id="3" creationId="{00000000-0000-0000-0000-000000000000}"/>
          </ac:spMkLst>
        </pc:spChg>
        <pc:picChg chg="mod">
          <ac:chgData name="Jang Insun" userId="9a6367cea696bed7" providerId="LiveId" clId="{23AF1B23-B6C9-4E72-AD9C-E1FAE955CA6F}" dt="2020-12-30T04:48:17.003" v="484" actId="1076"/>
          <ac:picMkLst>
            <pc:docMk/>
            <pc:sldMk cId="118473899" sldId="1163"/>
            <ac:picMk id="7" creationId="{89624E60-FE34-4644-946D-23F3A772552D}"/>
          </ac:picMkLst>
        </pc:picChg>
      </pc:sldChg>
      <pc:sldChg chg="modSp mod">
        <pc:chgData name="Jang Insun" userId="9a6367cea696bed7" providerId="LiveId" clId="{23AF1B23-B6C9-4E72-AD9C-E1FAE955CA6F}" dt="2020-12-30T04:56:48.378" v="987" actId="20577"/>
        <pc:sldMkLst>
          <pc:docMk/>
          <pc:sldMk cId="3543034093" sldId="1164"/>
        </pc:sldMkLst>
        <pc:spChg chg="mod">
          <ac:chgData name="Jang Insun" userId="9a6367cea696bed7" providerId="LiveId" clId="{23AF1B23-B6C9-4E72-AD9C-E1FAE955CA6F}" dt="2020-12-30T04:56:48.378" v="987" actId="20577"/>
          <ac:spMkLst>
            <pc:docMk/>
            <pc:sldMk cId="3543034093" sldId="1164"/>
            <ac:spMk id="3" creationId="{00000000-0000-0000-0000-000000000000}"/>
          </ac:spMkLst>
        </pc:spChg>
      </pc:sldChg>
      <pc:sldChg chg="addSp modSp mod">
        <pc:chgData name="Jang Insun" userId="9a6367cea696bed7" providerId="LiveId" clId="{23AF1B23-B6C9-4E72-AD9C-E1FAE955CA6F}" dt="2020-12-30T04:52:57.674" v="698" actId="1076"/>
        <pc:sldMkLst>
          <pc:docMk/>
          <pc:sldMk cId="2187253843" sldId="1165"/>
        </pc:sldMkLst>
        <pc:spChg chg="mod">
          <ac:chgData name="Jang Insun" userId="9a6367cea696bed7" providerId="LiveId" clId="{23AF1B23-B6C9-4E72-AD9C-E1FAE955CA6F}" dt="2020-12-30T04:52:40.388" v="697" actId="20577"/>
          <ac:spMkLst>
            <pc:docMk/>
            <pc:sldMk cId="2187253843" sldId="1165"/>
            <ac:spMk id="3" creationId="{00000000-0000-0000-0000-000000000000}"/>
          </ac:spMkLst>
        </pc:spChg>
        <pc:spChg chg="mod">
          <ac:chgData name="Jang Insun" userId="9a6367cea696bed7" providerId="LiveId" clId="{23AF1B23-B6C9-4E72-AD9C-E1FAE955CA6F}" dt="2020-12-30T04:49:30.857" v="570" actId="164"/>
          <ac:spMkLst>
            <pc:docMk/>
            <pc:sldMk cId="2187253843" sldId="1165"/>
            <ac:spMk id="16" creationId="{D85B5FB0-0ADE-48E9-B4C8-832FA776AAAC}"/>
          </ac:spMkLst>
        </pc:spChg>
        <pc:grpChg chg="add mod">
          <ac:chgData name="Jang Insun" userId="9a6367cea696bed7" providerId="LiveId" clId="{23AF1B23-B6C9-4E72-AD9C-E1FAE955CA6F}" dt="2020-12-30T04:52:57.674" v="698" actId="1076"/>
          <ac:grpSpMkLst>
            <pc:docMk/>
            <pc:sldMk cId="2187253843" sldId="1165"/>
            <ac:grpSpMk id="6" creationId="{732E9B3F-081E-4797-9C5E-AE22B557D101}"/>
          </ac:grpSpMkLst>
        </pc:grpChg>
        <pc:picChg chg="mod">
          <ac:chgData name="Jang Insun" userId="9a6367cea696bed7" providerId="LiveId" clId="{23AF1B23-B6C9-4E72-AD9C-E1FAE955CA6F}" dt="2020-12-30T04:49:30.857" v="570" actId="164"/>
          <ac:picMkLst>
            <pc:docMk/>
            <pc:sldMk cId="2187253843" sldId="1165"/>
            <ac:picMk id="12" creationId="{D2505EF6-F955-4339-894C-8F0ADD07143C}"/>
          </ac:picMkLst>
        </pc:picChg>
        <pc:cxnChg chg="mod">
          <ac:chgData name="Jang Insun" userId="9a6367cea696bed7" providerId="LiveId" clId="{23AF1B23-B6C9-4E72-AD9C-E1FAE955CA6F}" dt="2020-12-30T04:49:30.857" v="570" actId="164"/>
          <ac:cxnSpMkLst>
            <pc:docMk/>
            <pc:sldMk cId="2187253843" sldId="1165"/>
            <ac:cxnSpMk id="14" creationId="{37065B48-69AF-4463-A647-013423FC9ECE}"/>
          </ac:cxnSpMkLst>
        </pc:cxnChg>
      </pc:sldChg>
      <pc:sldChg chg="addSp modSp mod">
        <pc:chgData name="Jang Insun" userId="9a6367cea696bed7" providerId="LiveId" clId="{23AF1B23-B6C9-4E72-AD9C-E1FAE955CA6F}" dt="2020-12-30T04:55:52.068" v="941" actId="1076"/>
        <pc:sldMkLst>
          <pc:docMk/>
          <pc:sldMk cId="725839867" sldId="1166"/>
        </pc:sldMkLst>
        <pc:spChg chg="mod">
          <ac:chgData name="Jang Insun" userId="9a6367cea696bed7" providerId="LiveId" clId="{23AF1B23-B6C9-4E72-AD9C-E1FAE955CA6F}" dt="2020-12-30T04:55:52.068" v="941" actId="1076"/>
          <ac:spMkLst>
            <pc:docMk/>
            <pc:sldMk cId="725839867" sldId="1166"/>
            <ac:spMk id="3" creationId="{00000000-0000-0000-0000-000000000000}"/>
          </ac:spMkLst>
        </pc:spChg>
        <pc:spChg chg="mod">
          <ac:chgData name="Jang Insun" userId="9a6367cea696bed7" providerId="LiveId" clId="{23AF1B23-B6C9-4E72-AD9C-E1FAE955CA6F}" dt="2020-12-30T04:55:47.143" v="937" actId="164"/>
          <ac:spMkLst>
            <pc:docMk/>
            <pc:sldMk cId="725839867" sldId="1166"/>
            <ac:spMk id="9" creationId="{D85B5FB0-0ADE-48E9-B4C8-832FA776AAAC}"/>
          </ac:spMkLst>
        </pc:spChg>
        <pc:grpChg chg="add mod">
          <ac:chgData name="Jang Insun" userId="9a6367cea696bed7" providerId="LiveId" clId="{23AF1B23-B6C9-4E72-AD9C-E1FAE955CA6F}" dt="2020-12-30T04:55:47.143" v="937" actId="164"/>
          <ac:grpSpMkLst>
            <pc:docMk/>
            <pc:sldMk cId="725839867" sldId="1166"/>
            <ac:grpSpMk id="6" creationId="{E9989B92-E1C6-4563-9EF7-46276ADB82AE}"/>
          </ac:grpSpMkLst>
        </pc:grpChg>
        <pc:picChg chg="mod">
          <ac:chgData name="Jang Insun" userId="9a6367cea696bed7" providerId="LiveId" clId="{23AF1B23-B6C9-4E72-AD9C-E1FAE955CA6F}" dt="2020-12-30T04:55:47.143" v="937" actId="164"/>
          <ac:picMkLst>
            <pc:docMk/>
            <pc:sldMk cId="725839867" sldId="1166"/>
            <ac:picMk id="7" creationId="{04075812-2BD6-4AF9-BAA1-73E684135468}"/>
          </ac:picMkLst>
        </pc:picChg>
        <pc:cxnChg chg="mod">
          <ac:chgData name="Jang Insun" userId="9a6367cea696bed7" providerId="LiveId" clId="{23AF1B23-B6C9-4E72-AD9C-E1FAE955CA6F}" dt="2020-12-30T04:55:47.143" v="937" actId="164"/>
          <ac:cxnSpMkLst>
            <pc:docMk/>
            <pc:sldMk cId="725839867" sldId="1166"/>
            <ac:cxnSpMk id="8" creationId="{37065B48-69AF-4463-A647-013423FC9ECE}"/>
          </ac:cxnSpMkLst>
        </pc:cxnChg>
      </pc:sldChg>
      <pc:sldChg chg="modSp add mod">
        <pc:chgData name="Jang Insun" userId="9a6367cea696bed7" providerId="LiveId" clId="{23AF1B23-B6C9-4E72-AD9C-E1FAE955CA6F}" dt="2020-12-30T05:02:39.028" v="1587" actId="20577"/>
        <pc:sldMkLst>
          <pc:docMk/>
          <pc:sldMk cId="1192618524" sldId="1167"/>
        </pc:sldMkLst>
        <pc:spChg chg="mod">
          <ac:chgData name="Jang Insun" userId="9a6367cea696bed7" providerId="LiveId" clId="{23AF1B23-B6C9-4E72-AD9C-E1FAE955CA6F}" dt="2020-12-30T04:59:53.970" v="1057" actId="20577"/>
          <ac:spMkLst>
            <pc:docMk/>
            <pc:sldMk cId="1192618524" sldId="1167"/>
            <ac:spMk id="2" creationId="{00000000-0000-0000-0000-000000000000}"/>
          </ac:spMkLst>
        </pc:spChg>
        <pc:spChg chg="mod">
          <ac:chgData name="Jang Insun" userId="9a6367cea696bed7" providerId="LiveId" clId="{23AF1B23-B6C9-4E72-AD9C-E1FAE955CA6F}" dt="2020-12-30T05:02:39.028" v="1587" actId="20577"/>
          <ac:spMkLst>
            <pc:docMk/>
            <pc:sldMk cId="1192618524" sldId="1167"/>
            <ac:spMk id="3" creationId="{00000000-0000-0000-0000-000000000000}"/>
          </ac:spMkLst>
        </pc:spChg>
      </pc:sldChg>
      <pc:sldChg chg="modSp add mod">
        <pc:chgData name="Jang Insun" userId="9a6367cea696bed7" providerId="LiveId" clId="{23AF1B23-B6C9-4E72-AD9C-E1FAE955CA6F}" dt="2020-12-30T05:01:08.714" v="1328" actId="20577"/>
        <pc:sldMkLst>
          <pc:docMk/>
          <pc:sldMk cId="2560553005" sldId="1168"/>
        </pc:sldMkLst>
        <pc:spChg chg="mod">
          <ac:chgData name="Jang Insun" userId="9a6367cea696bed7" providerId="LiveId" clId="{23AF1B23-B6C9-4E72-AD9C-E1FAE955CA6F}" dt="2020-12-30T05:00:31.687" v="1141" actId="20577"/>
          <ac:spMkLst>
            <pc:docMk/>
            <pc:sldMk cId="2560553005" sldId="1168"/>
            <ac:spMk id="2" creationId="{00000000-0000-0000-0000-000000000000}"/>
          </ac:spMkLst>
        </pc:spChg>
        <pc:spChg chg="mod">
          <ac:chgData name="Jang Insun" userId="9a6367cea696bed7" providerId="LiveId" clId="{23AF1B23-B6C9-4E72-AD9C-E1FAE955CA6F}" dt="2020-12-30T05:01:08.714" v="1328" actId="20577"/>
          <ac:spMkLst>
            <pc:docMk/>
            <pc:sldMk cId="2560553005" sldId="1168"/>
            <ac:spMk id="3" creationId="{00000000-0000-0000-0000-000000000000}"/>
          </ac:spMkLst>
        </pc:spChg>
      </pc:sldChg>
      <pc:sldMasterChg chg="modSp mod">
        <pc:chgData name="Jang Insun" userId="9a6367cea696bed7" providerId="LiveId" clId="{23AF1B23-B6C9-4E72-AD9C-E1FAE955CA6F}" dt="2020-12-30T04:42:14.349" v="1" actId="20577"/>
        <pc:sldMasterMkLst>
          <pc:docMk/>
          <pc:sldMasterMk cId="0" sldId="2147483648"/>
        </pc:sldMasterMkLst>
        <pc:spChg chg="mod">
          <ac:chgData name="Jang Insun" userId="9a6367cea696bed7" providerId="LiveId" clId="{23AF1B23-B6C9-4E72-AD9C-E1FAE955CA6F}" dt="2020-12-30T04:42:14.349" v="1" actId="20577"/>
          <ac:spMkLst>
            <pc:docMk/>
            <pc:sldMasterMk cId="0" sldId="2147483648"/>
            <ac:spMk id="1031" creationId="{00000000-0000-0000-0000-000000000000}"/>
          </ac:spMkLst>
        </pc:spChg>
      </pc:sldMasterChg>
    </pc:docChg>
  </pc:docChgLst>
  <pc:docChgLst>
    <pc:chgData name="Jang Insun" userId="9a6367cea696bed7" providerId="LiveId" clId="{FFBA6D32-DF29-4FB8-847D-ACCBDC1507D8}"/>
    <pc:docChg chg="custSel addSld modSld">
      <pc:chgData name="Jang Insun" userId="9a6367cea696bed7" providerId="LiveId" clId="{FFBA6D32-DF29-4FB8-847D-ACCBDC1507D8}" dt="2021-01-15T06:19:47.522" v="1944"/>
      <pc:docMkLst>
        <pc:docMk/>
      </pc:docMkLst>
      <pc:sldChg chg="modSp mod">
        <pc:chgData name="Jang Insun" userId="9a6367cea696bed7" providerId="LiveId" clId="{FFBA6D32-DF29-4FB8-847D-ACCBDC1507D8}" dt="2021-01-15T06:11:09.577" v="1873" actId="1076"/>
        <pc:sldMkLst>
          <pc:docMk/>
          <pc:sldMk cId="3326953618" sldId="1170"/>
        </pc:sldMkLst>
        <pc:picChg chg="mod">
          <ac:chgData name="Jang Insun" userId="9a6367cea696bed7" providerId="LiveId" clId="{FFBA6D32-DF29-4FB8-847D-ACCBDC1507D8}" dt="2021-01-15T06:11:09.577" v="1873" actId="1076"/>
          <ac:picMkLst>
            <pc:docMk/>
            <pc:sldMk cId="3326953618" sldId="1170"/>
            <ac:picMk id="9" creationId="{20946C3B-4F3F-4CC0-9C8A-812BF0189CF2}"/>
          </ac:picMkLst>
        </pc:picChg>
      </pc:sldChg>
      <pc:sldChg chg="modSp mod">
        <pc:chgData name="Jang Insun" userId="9a6367cea696bed7" providerId="LiveId" clId="{FFBA6D32-DF29-4FB8-847D-ACCBDC1507D8}" dt="2021-01-15T06:19:47.522" v="1944"/>
        <pc:sldMkLst>
          <pc:docMk/>
          <pc:sldMk cId="3865944460" sldId="1171"/>
        </pc:sldMkLst>
        <pc:spChg chg="mod">
          <ac:chgData name="Jang Insun" userId="9a6367cea696bed7" providerId="LiveId" clId="{FFBA6D32-DF29-4FB8-847D-ACCBDC1507D8}" dt="2021-01-15T05:58:19.278" v="71" actId="20577"/>
          <ac:spMkLst>
            <pc:docMk/>
            <pc:sldMk cId="3865944460" sldId="1171"/>
            <ac:spMk id="2" creationId="{00000000-0000-0000-0000-000000000000}"/>
          </ac:spMkLst>
        </pc:spChg>
        <pc:spChg chg="mod">
          <ac:chgData name="Jang Insun" userId="9a6367cea696bed7" providerId="LiveId" clId="{FFBA6D32-DF29-4FB8-847D-ACCBDC1507D8}" dt="2021-01-15T06:19:47.522" v="1944"/>
          <ac:spMkLst>
            <pc:docMk/>
            <pc:sldMk cId="3865944460" sldId="1171"/>
            <ac:spMk id="3" creationId="{00000000-0000-0000-0000-000000000000}"/>
          </ac:spMkLst>
        </pc:spChg>
      </pc:sldChg>
      <pc:sldChg chg="modSp mod">
        <pc:chgData name="Jang Insun" userId="9a6367cea696bed7" providerId="LiveId" clId="{FFBA6D32-DF29-4FB8-847D-ACCBDC1507D8}" dt="2021-01-15T05:58:06.748" v="4" actId="20577"/>
        <pc:sldMkLst>
          <pc:docMk/>
          <pc:sldMk cId="3421264307" sldId="1172"/>
        </pc:sldMkLst>
        <pc:spChg chg="mod">
          <ac:chgData name="Jang Insun" userId="9a6367cea696bed7" providerId="LiveId" clId="{FFBA6D32-DF29-4FB8-847D-ACCBDC1507D8}" dt="2021-01-15T05:58:06.748" v="4" actId="20577"/>
          <ac:spMkLst>
            <pc:docMk/>
            <pc:sldMk cId="3421264307" sldId="1172"/>
            <ac:spMk id="2" creationId="{00000000-0000-0000-0000-000000000000}"/>
          </ac:spMkLst>
        </pc:spChg>
      </pc:sldChg>
      <pc:sldChg chg="addSp delSp modSp add mod">
        <pc:chgData name="Jang Insun" userId="9a6367cea696bed7" providerId="LiveId" clId="{FFBA6D32-DF29-4FB8-847D-ACCBDC1507D8}" dt="2021-01-15T06:10:01.536" v="1868" actId="208"/>
        <pc:sldMkLst>
          <pc:docMk/>
          <pc:sldMk cId="1000388156" sldId="1174"/>
        </pc:sldMkLst>
        <pc:spChg chg="mod">
          <ac:chgData name="Jang Insun" userId="9a6367cea696bed7" providerId="LiveId" clId="{FFBA6D32-DF29-4FB8-847D-ACCBDC1507D8}" dt="2021-01-15T06:07:56.997" v="1563" actId="20577"/>
          <ac:spMkLst>
            <pc:docMk/>
            <pc:sldMk cId="1000388156" sldId="1174"/>
            <ac:spMk id="2" creationId="{00000000-0000-0000-0000-000000000000}"/>
          </ac:spMkLst>
        </pc:spChg>
        <pc:spChg chg="mod">
          <ac:chgData name="Jang Insun" userId="9a6367cea696bed7" providerId="LiveId" clId="{FFBA6D32-DF29-4FB8-847D-ACCBDC1507D8}" dt="2021-01-15T06:09:51.618" v="1865" actId="20577"/>
          <ac:spMkLst>
            <pc:docMk/>
            <pc:sldMk cId="1000388156" sldId="1174"/>
            <ac:spMk id="3" creationId="{00000000-0000-0000-0000-000000000000}"/>
          </ac:spMkLst>
        </pc:spChg>
        <pc:spChg chg="add mod">
          <ac:chgData name="Jang Insun" userId="9a6367cea696bed7" providerId="LiveId" clId="{FFBA6D32-DF29-4FB8-847D-ACCBDC1507D8}" dt="2021-01-15T06:10:01.536" v="1868" actId="208"/>
          <ac:spMkLst>
            <pc:docMk/>
            <pc:sldMk cId="1000388156" sldId="1174"/>
            <ac:spMk id="9" creationId="{722769D4-7FC2-4175-8309-06FA0421084F}"/>
          </ac:spMkLst>
        </pc:spChg>
        <pc:picChg chg="add mod">
          <ac:chgData name="Jang Insun" userId="9a6367cea696bed7" providerId="LiveId" clId="{FFBA6D32-DF29-4FB8-847D-ACCBDC1507D8}" dt="2021-01-15T06:09:36.690" v="1806" actId="1076"/>
          <ac:picMkLst>
            <pc:docMk/>
            <pc:sldMk cId="1000388156" sldId="1174"/>
            <ac:picMk id="7" creationId="{D4AA87DE-EA7D-4A5B-B700-EDF29F2B91BF}"/>
          </ac:picMkLst>
        </pc:picChg>
        <pc:picChg chg="del">
          <ac:chgData name="Jang Insun" userId="9a6367cea696bed7" providerId="LiveId" clId="{FFBA6D32-DF29-4FB8-847D-ACCBDC1507D8}" dt="2021-01-15T06:08:53.879" v="1672" actId="478"/>
          <ac:picMkLst>
            <pc:docMk/>
            <pc:sldMk cId="1000388156" sldId="1174"/>
            <ac:picMk id="8" creationId="{A6D2FA04-A354-44DB-AE22-8E851017032F}"/>
          </ac:picMkLst>
        </pc:picChg>
      </pc:sldChg>
    </pc:docChg>
  </pc:docChgLst>
  <pc:docChgLst>
    <pc:chgData name="Jang Insun" userId="9a6367cea696bed7" providerId="LiveId" clId="{3445014F-97AD-474A-8A27-1A7EF9490E08}"/>
    <pc:docChg chg="undo custSel addSld delSld modSld sldOrd modMainMaster">
      <pc:chgData name="Jang Insun" userId="9a6367cea696bed7" providerId="LiveId" clId="{3445014F-97AD-474A-8A27-1A7EF9490E08}" dt="2020-12-31T06:33:14.328" v="5901"/>
      <pc:docMkLst>
        <pc:docMk/>
      </pc:docMkLst>
      <pc:sldChg chg="modSp mod">
        <pc:chgData name="Jang Insun" userId="9a6367cea696bed7" providerId="LiveId" clId="{3445014F-97AD-474A-8A27-1A7EF9490E08}" dt="2020-12-31T04:32:53.796" v="132" actId="20577"/>
        <pc:sldMkLst>
          <pc:docMk/>
          <pc:sldMk cId="0" sldId="283"/>
        </pc:sldMkLst>
        <pc:spChg chg="mod">
          <ac:chgData name="Jang Insun" userId="9a6367cea696bed7" providerId="LiveId" clId="{3445014F-97AD-474A-8A27-1A7EF9490E08}" dt="2020-12-31T04:32:45.420" v="122" actId="20577"/>
          <ac:spMkLst>
            <pc:docMk/>
            <pc:sldMk cId="0" sldId="283"/>
            <ac:spMk id="6149" creationId="{00000000-0000-0000-0000-000000000000}"/>
          </ac:spMkLst>
        </pc:spChg>
        <pc:spChg chg="mod">
          <ac:chgData name="Jang Insun" userId="9a6367cea696bed7" providerId="LiveId" clId="{3445014F-97AD-474A-8A27-1A7EF9490E08}" dt="2020-12-31T04:32:53.796" v="132" actId="20577"/>
          <ac:spMkLst>
            <pc:docMk/>
            <pc:sldMk cId="0" sldId="283"/>
            <ac:spMk id="6150" creationId="{00000000-0000-0000-0000-000000000000}"/>
          </ac:spMkLst>
        </pc:spChg>
      </pc:sldChg>
      <pc:sldChg chg="del">
        <pc:chgData name="Jang Insun" userId="9a6367cea696bed7" providerId="LiveId" clId="{3445014F-97AD-474A-8A27-1A7EF9490E08}" dt="2020-12-31T06:32:05.832" v="5739" actId="47"/>
        <pc:sldMkLst>
          <pc:docMk/>
          <pc:sldMk cId="1427592943" sldId="1132"/>
        </pc:sldMkLst>
      </pc:sldChg>
      <pc:sldChg chg="modSp mod">
        <pc:chgData name="Jang Insun" userId="9a6367cea696bed7" providerId="LiveId" clId="{3445014F-97AD-474A-8A27-1A7EF9490E08}" dt="2020-12-31T06:32:15.267" v="5752" actId="20577"/>
        <pc:sldMkLst>
          <pc:docMk/>
          <pc:sldMk cId="240887288" sldId="1136"/>
        </pc:sldMkLst>
        <pc:spChg chg="mod">
          <ac:chgData name="Jang Insun" userId="9a6367cea696bed7" providerId="LiveId" clId="{3445014F-97AD-474A-8A27-1A7EF9490E08}" dt="2020-12-31T06:32:15.267" v="5752" actId="20577"/>
          <ac:spMkLst>
            <pc:docMk/>
            <pc:sldMk cId="240887288" sldId="1136"/>
            <ac:spMk id="3" creationId="{00000000-0000-0000-0000-000000000000}"/>
          </ac:spMkLst>
        </pc:spChg>
      </pc:sldChg>
      <pc:sldChg chg="del">
        <pc:chgData name="Jang Insun" userId="9a6367cea696bed7" providerId="LiveId" clId="{3445014F-97AD-474A-8A27-1A7EF9490E08}" dt="2020-12-31T06:32:03.727" v="5734" actId="47"/>
        <pc:sldMkLst>
          <pc:docMk/>
          <pc:sldMk cId="1702715037" sldId="1138"/>
        </pc:sldMkLst>
      </pc:sldChg>
      <pc:sldChg chg="modSp del mod">
        <pc:chgData name="Jang Insun" userId="9a6367cea696bed7" providerId="LiveId" clId="{3445014F-97AD-474A-8A27-1A7EF9490E08}" dt="2020-12-31T06:32:04.670" v="5735" actId="47"/>
        <pc:sldMkLst>
          <pc:docMk/>
          <pc:sldMk cId="118473899" sldId="1163"/>
        </pc:sldMkLst>
        <pc:spChg chg="mod">
          <ac:chgData name="Jang Insun" userId="9a6367cea696bed7" providerId="LiveId" clId="{3445014F-97AD-474A-8A27-1A7EF9490E08}" dt="2020-12-31T05:16:45.990" v="1669" actId="20577"/>
          <ac:spMkLst>
            <pc:docMk/>
            <pc:sldMk cId="118473899" sldId="1163"/>
            <ac:spMk id="2" creationId="{00000000-0000-0000-0000-000000000000}"/>
          </ac:spMkLst>
        </pc:spChg>
        <pc:spChg chg="mod">
          <ac:chgData name="Jang Insun" userId="9a6367cea696bed7" providerId="LiveId" clId="{3445014F-97AD-474A-8A27-1A7EF9490E08}" dt="2020-12-31T05:16:57.041" v="1728" actId="20577"/>
          <ac:spMkLst>
            <pc:docMk/>
            <pc:sldMk cId="118473899" sldId="1163"/>
            <ac:spMk id="3" creationId="{00000000-0000-0000-0000-000000000000}"/>
          </ac:spMkLst>
        </pc:spChg>
      </pc:sldChg>
      <pc:sldChg chg="del">
        <pc:chgData name="Jang Insun" userId="9a6367cea696bed7" providerId="LiveId" clId="{3445014F-97AD-474A-8A27-1A7EF9490E08}" dt="2020-12-31T06:32:05.590" v="5738" actId="47"/>
        <pc:sldMkLst>
          <pc:docMk/>
          <pc:sldMk cId="3543034093" sldId="1164"/>
        </pc:sldMkLst>
      </pc:sldChg>
      <pc:sldChg chg="del">
        <pc:chgData name="Jang Insun" userId="9a6367cea696bed7" providerId="LiveId" clId="{3445014F-97AD-474A-8A27-1A7EF9490E08}" dt="2020-12-31T06:32:05.051" v="5736" actId="47"/>
        <pc:sldMkLst>
          <pc:docMk/>
          <pc:sldMk cId="2187253843" sldId="1165"/>
        </pc:sldMkLst>
      </pc:sldChg>
      <pc:sldChg chg="del">
        <pc:chgData name="Jang Insun" userId="9a6367cea696bed7" providerId="LiveId" clId="{3445014F-97AD-474A-8A27-1A7EF9490E08}" dt="2020-12-31T06:32:05.236" v="5737" actId="47"/>
        <pc:sldMkLst>
          <pc:docMk/>
          <pc:sldMk cId="725839867" sldId="1166"/>
        </pc:sldMkLst>
      </pc:sldChg>
      <pc:sldChg chg="modSp add del mod">
        <pc:chgData name="Jang Insun" userId="9a6367cea696bed7" providerId="LiveId" clId="{3445014F-97AD-474A-8A27-1A7EF9490E08}" dt="2020-12-31T06:33:13.445" v="5900" actId="2696"/>
        <pc:sldMkLst>
          <pc:docMk/>
          <pc:sldMk cId="1192618524" sldId="1167"/>
        </pc:sldMkLst>
        <pc:spChg chg="mod">
          <ac:chgData name="Jang Insun" userId="9a6367cea696bed7" providerId="LiveId" clId="{3445014F-97AD-474A-8A27-1A7EF9490E08}" dt="2020-12-31T06:33:08.233" v="5896" actId="20577"/>
          <ac:spMkLst>
            <pc:docMk/>
            <pc:sldMk cId="1192618524" sldId="1167"/>
            <ac:spMk id="3" creationId="{00000000-0000-0000-0000-000000000000}"/>
          </ac:spMkLst>
        </pc:spChg>
      </pc:sldChg>
      <pc:sldChg chg="add">
        <pc:chgData name="Jang Insun" userId="9a6367cea696bed7" providerId="LiveId" clId="{3445014F-97AD-474A-8A27-1A7EF9490E08}" dt="2020-12-31T06:33:14.328" v="5901"/>
        <pc:sldMkLst>
          <pc:docMk/>
          <pc:sldMk cId="1566733896" sldId="1167"/>
        </pc:sldMkLst>
      </pc:sldChg>
      <pc:sldChg chg="del">
        <pc:chgData name="Jang Insun" userId="9a6367cea696bed7" providerId="LiveId" clId="{3445014F-97AD-474A-8A27-1A7EF9490E08}" dt="2020-12-31T06:33:09.974" v="5897" actId="47"/>
        <pc:sldMkLst>
          <pc:docMk/>
          <pc:sldMk cId="2560553005" sldId="1168"/>
        </pc:sldMkLst>
      </pc:sldChg>
      <pc:sldChg chg="addSp modSp add mod modNotesTx">
        <pc:chgData name="Jang Insun" userId="9a6367cea696bed7" providerId="LiveId" clId="{3445014F-97AD-474A-8A27-1A7EF9490E08}" dt="2020-12-31T06:13:39.977" v="3695" actId="20577"/>
        <pc:sldMkLst>
          <pc:docMk/>
          <pc:sldMk cId="930562564" sldId="1169"/>
        </pc:sldMkLst>
        <pc:spChg chg="mod">
          <ac:chgData name="Jang Insun" userId="9a6367cea696bed7" providerId="LiveId" clId="{3445014F-97AD-474A-8A27-1A7EF9490E08}" dt="2020-12-31T06:02:46.697" v="2508" actId="20577"/>
          <ac:spMkLst>
            <pc:docMk/>
            <pc:sldMk cId="930562564" sldId="1169"/>
            <ac:spMk id="2" creationId="{00000000-0000-0000-0000-000000000000}"/>
          </ac:spMkLst>
        </pc:spChg>
        <pc:spChg chg="mod">
          <ac:chgData name="Jang Insun" userId="9a6367cea696bed7" providerId="LiveId" clId="{3445014F-97AD-474A-8A27-1A7EF9490E08}" dt="2020-12-31T06:11:29.650" v="3529" actId="20577"/>
          <ac:spMkLst>
            <pc:docMk/>
            <pc:sldMk cId="930562564" sldId="1169"/>
            <ac:spMk id="3" creationId="{00000000-0000-0000-0000-000000000000}"/>
          </ac:spMkLst>
        </pc:spChg>
        <pc:picChg chg="add mod">
          <ac:chgData name="Jang Insun" userId="9a6367cea696bed7" providerId="LiveId" clId="{3445014F-97AD-474A-8A27-1A7EF9490E08}" dt="2020-12-31T06:13:29.982" v="3648" actId="1076"/>
          <ac:picMkLst>
            <pc:docMk/>
            <pc:sldMk cId="930562564" sldId="1169"/>
            <ac:picMk id="7" creationId="{DC5B2CA4-FB30-48CB-979F-23765088D4C8}"/>
          </ac:picMkLst>
        </pc:picChg>
      </pc:sldChg>
      <pc:sldChg chg="modSp add del mod">
        <pc:chgData name="Jang Insun" userId="9a6367cea696bed7" providerId="LiveId" clId="{3445014F-97AD-474A-8A27-1A7EF9490E08}" dt="2020-12-31T04:44:08.461" v="1619" actId="47"/>
        <pc:sldMkLst>
          <pc:docMk/>
          <pc:sldMk cId="2640922158" sldId="1170"/>
        </pc:sldMkLst>
        <pc:spChg chg="mod">
          <ac:chgData name="Jang Insun" userId="9a6367cea696bed7" providerId="LiveId" clId="{3445014F-97AD-474A-8A27-1A7EF9490E08}" dt="2020-12-31T04:41:46.594" v="1388" actId="20577"/>
          <ac:spMkLst>
            <pc:docMk/>
            <pc:sldMk cId="2640922158" sldId="1170"/>
            <ac:spMk id="2" creationId="{00000000-0000-0000-0000-000000000000}"/>
          </ac:spMkLst>
        </pc:spChg>
      </pc:sldChg>
      <pc:sldChg chg="addSp delSp modSp add mod ord">
        <pc:chgData name="Jang Insun" userId="9a6367cea696bed7" providerId="LiveId" clId="{3445014F-97AD-474A-8A27-1A7EF9490E08}" dt="2020-12-31T06:21:05.181" v="5117" actId="20577"/>
        <pc:sldMkLst>
          <pc:docMk/>
          <pc:sldMk cId="3326953618" sldId="1170"/>
        </pc:sldMkLst>
        <pc:spChg chg="mod">
          <ac:chgData name="Jang Insun" userId="9a6367cea696bed7" providerId="LiveId" clId="{3445014F-97AD-474A-8A27-1A7EF9490E08}" dt="2020-12-31T06:21:05.181" v="5117" actId="20577"/>
          <ac:spMkLst>
            <pc:docMk/>
            <pc:sldMk cId="3326953618" sldId="1170"/>
            <ac:spMk id="2" creationId="{00000000-0000-0000-0000-000000000000}"/>
          </ac:spMkLst>
        </pc:spChg>
        <pc:spChg chg="mod">
          <ac:chgData name="Jang Insun" userId="9a6367cea696bed7" providerId="LiveId" clId="{3445014F-97AD-474A-8A27-1A7EF9490E08}" dt="2020-12-31T06:02:14.726" v="2426" actId="20577"/>
          <ac:spMkLst>
            <pc:docMk/>
            <pc:sldMk cId="3326953618" sldId="1170"/>
            <ac:spMk id="3" creationId="{00000000-0000-0000-0000-000000000000}"/>
          </ac:spMkLst>
        </pc:spChg>
        <pc:picChg chg="add del mod">
          <ac:chgData name="Jang Insun" userId="9a6367cea696bed7" providerId="LiveId" clId="{3445014F-97AD-474A-8A27-1A7EF9490E08}" dt="2020-12-31T06:01:57.702" v="2416" actId="478"/>
          <ac:picMkLst>
            <pc:docMk/>
            <pc:sldMk cId="3326953618" sldId="1170"/>
            <ac:picMk id="7" creationId="{2BA91229-2231-4A66-805D-CA15373CFAFC}"/>
          </ac:picMkLst>
        </pc:picChg>
        <pc:picChg chg="add mod">
          <ac:chgData name="Jang Insun" userId="9a6367cea696bed7" providerId="LiveId" clId="{3445014F-97AD-474A-8A27-1A7EF9490E08}" dt="2020-12-31T06:02:03.949" v="2421" actId="1076"/>
          <ac:picMkLst>
            <pc:docMk/>
            <pc:sldMk cId="3326953618" sldId="1170"/>
            <ac:picMk id="9" creationId="{20946C3B-4F3F-4CC0-9C8A-812BF0189CF2}"/>
          </ac:picMkLst>
        </pc:picChg>
      </pc:sldChg>
      <pc:sldChg chg="addSp delSp modSp add mod">
        <pc:chgData name="Jang Insun" userId="9a6367cea696bed7" providerId="LiveId" clId="{3445014F-97AD-474A-8A27-1A7EF9490E08}" dt="2020-12-31T06:29:37.422" v="5474" actId="20577"/>
        <pc:sldMkLst>
          <pc:docMk/>
          <pc:sldMk cId="3865944460" sldId="1171"/>
        </pc:sldMkLst>
        <pc:spChg chg="mod">
          <ac:chgData name="Jang Insun" userId="9a6367cea696bed7" providerId="LiveId" clId="{3445014F-97AD-474A-8A27-1A7EF9490E08}" dt="2020-12-31T06:12:27.891" v="3585" actId="20577"/>
          <ac:spMkLst>
            <pc:docMk/>
            <pc:sldMk cId="3865944460" sldId="1171"/>
            <ac:spMk id="2" creationId="{00000000-0000-0000-0000-000000000000}"/>
          </ac:spMkLst>
        </pc:spChg>
        <pc:spChg chg="mod">
          <ac:chgData name="Jang Insun" userId="9a6367cea696bed7" providerId="LiveId" clId="{3445014F-97AD-474A-8A27-1A7EF9490E08}" dt="2020-12-31T06:29:37.422" v="5474" actId="20577"/>
          <ac:spMkLst>
            <pc:docMk/>
            <pc:sldMk cId="3865944460" sldId="1171"/>
            <ac:spMk id="3" creationId="{00000000-0000-0000-0000-000000000000}"/>
          </ac:spMkLst>
        </pc:spChg>
        <pc:picChg chg="del mod">
          <ac:chgData name="Jang Insun" userId="9a6367cea696bed7" providerId="LiveId" clId="{3445014F-97AD-474A-8A27-1A7EF9490E08}" dt="2020-12-31T06:15:41.707" v="4257" actId="478"/>
          <ac:picMkLst>
            <pc:docMk/>
            <pc:sldMk cId="3865944460" sldId="1171"/>
            <ac:picMk id="7" creationId="{DC5B2CA4-FB30-48CB-979F-23765088D4C8}"/>
          </ac:picMkLst>
        </pc:picChg>
        <pc:picChg chg="add del mod">
          <ac:chgData name="Jang Insun" userId="9a6367cea696bed7" providerId="LiveId" clId="{3445014F-97AD-474A-8A27-1A7EF9490E08}" dt="2020-12-31T06:27:50.954" v="5448" actId="21"/>
          <ac:picMkLst>
            <pc:docMk/>
            <pc:sldMk cId="3865944460" sldId="1171"/>
            <ac:picMk id="8" creationId="{D4B7C2B3-D6DF-4532-9DCB-F1795EB17052}"/>
          </ac:picMkLst>
        </pc:picChg>
      </pc:sldChg>
      <pc:sldChg chg="addSp delSp modSp add mod">
        <pc:chgData name="Jang Insun" userId="9a6367cea696bed7" providerId="LiveId" clId="{3445014F-97AD-474A-8A27-1A7EF9490E08}" dt="2020-12-31T06:31:39.009" v="5729" actId="20577"/>
        <pc:sldMkLst>
          <pc:docMk/>
          <pc:sldMk cId="3421264307" sldId="1172"/>
        </pc:sldMkLst>
        <pc:spChg chg="mod">
          <ac:chgData name="Jang Insun" userId="9a6367cea696bed7" providerId="LiveId" clId="{3445014F-97AD-474A-8A27-1A7EF9490E08}" dt="2020-12-31T06:17:18.638" v="4364" actId="20577"/>
          <ac:spMkLst>
            <pc:docMk/>
            <pc:sldMk cId="3421264307" sldId="1172"/>
            <ac:spMk id="2" creationId="{00000000-0000-0000-0000-000000000000}"/>
          </ac:spMkLst>
        </pc:spChg>
        <pc:spChg chg="mod">
          <ac:chgData name="Jang Insun" userId="9a6367cea696bed7" providerId="LiveId" clId="{3445014F-97AD-474A-8A27-1A7EF9490E08}" dt="2020-12-31T06:31:39.009" v="5729" actId="20577"/>
          <ac:spMkLst>
            <pc:docMk/>
            <pc:sldMk cId="3421264307" sldId="1172"/>
            <ac:spMk id="3" creationId="{00000000-0000-0000-0000-000000000000}"/>
          </ac:spMkLst>
        </pc:spChg>
        <pc:picChg chg="add del mod">
          <ac:chgData name="Jang Insun" userId="9a6367cea696bed7" providerId="LiveId" clId="{3445014F-97AD-474A-8A27-1A7EF9490E08}" dt="2020-12-31T06:29:00.128" v="5450" actId="478"/>
          <ac:picMkLst>
            <pc:docMk/>
            <pc:sldMk cId="3421264307" sldId="1172"/>
            <ac:picMk id="6" creationId="{202FB063-FCFA-47E4-99B7-D3C45345C7C3}"/>
          </ac:picMkLst>
        </pc:picChg>
        <pc:picChg chg="add mod">
          <ac:chgData name="Jang Insun" userId="9a6367cea696bed7" providerId="LiveId" clId="{3445014F-97AD-474A-8A27-1A7EF9490E08}" dt="2020-12-31T06:29:13.157" v="5456" actId="1076"/>
          <ac:picMkLst>
            <pc:docMk/>
            <pc:sldMk cId="3421264307" sldId="1172"/>
            <ac:picMk id="8" creationId="{A6D2FA04-A354-44DB-AE22-8E851017032F}"/>
          </ac:picMkLst>
        </pc:picChg>
      </pc:sldChg>
      <pc:sldChg chg="modSp add mod">
        <pc:chgData name="Jang Insun" userId="9a6367cea696bed7" providerId="LiveId" clId="{3445014F-97AD-474A-8A27-1A7EF9490E08}" dt="2020-12-31T06:32:00.490" v="5733"/>
        <pc:sldMkLst>
          <pc:docMk/>
          <pc:sldMk cId="1852482692" sldId="1173"/>
        </pc:sldMkLst>
        <pc:spChg chg="mod">
          <ac:chgData name="Jang Insun" userId="9a6367cea696bed7" providerId="LiveId" clId="{3445014F-97AD-474A-8A27-1A7EF9490E08}" dt="2020-12-31T06:29:19.231" v="5473" actId="20577"/>
          <ac:spMkLst>
            <pc:docMk/>
            <pc:sldMk cId="1852482692" sldId="1173"/>
            <ac:spMk id="2" creationId="{00000000-0000-0000-0000-000000000000}"/>
          </ac:spMkLst>
        </pc:spChg>
        <pc:spChg chg="mod">
          <ac:chgData name="Jang Insun" userId="9a6367cea696bed7" providerId="LiveId" clId="{3445014F-97AD-474A-8A27-1A7EF9490E08}" dt="2020-12-31T06:32:00.490" v="5733"/>
          <ac:spMkLst>
            <pc:docMk/>
            <pc:sldMk cId="1852482692" sldId="1173"/>
            <ac:spMk id="3" creationId="{00000000-0000-0000-0000-000000000000}"/>
          </ac:spMkLst>
        </pc:spChg>
      </pc:sldChg>
      <pc:sldMasterChg chg="modSp mod">
        <pc:chgData name="Jang Insun" userId="9a6367cea696bed7" providerId="LiveId" clId="{3445014F-97AD-474A-8A27-1A7EF9490E08}" dt="2020-12-31T04:33:11.643" v="154" actId="20577"/>
        <pc:sldMasterMkLst>
          <pc:docMk/>
          <pc:sldMasterMk cId="0" sldId="2147483648"/>
        </pc:sldMasterMkLst>
        <pc:spChg chg="mod">
          <ac:chgData name="Jang Insun" userId="9a6367cea696bed7" providerId="LiveId" clId="{3445014F-97AD-474A-8A27-1A7EF9490E08}" dt="2020-12-31T04:33:11.643" v="154" actId="20577"/>
          <ac:spMkLst>
            <pc:docMk/>
            <pc:sldMasterMk cId="0" sldId="2147483648"/>
            <ac:spMk id="11" creationId="{00000000-0000-0000-0000-000000000000}"/>
          </ac:spMkLst>
        </pc:spChg>
        <pc:spChg chg="mod">
          <ac:chgData name="Jang Insun" userId="9a6367cea696bed7" providerId="LiveId" clId="{3445014F-97AD-474A-8A27-1A7EF9490E08}" dt="2020-12-31T04:33:06.345" v="144" actId="20577"/>
          <ac:spMkLst>
            <pc:docMk/>
            <pc:sldMasterMk cId="0" sldId="2147483648"/>
            <ac:spMk id="1031" creationId="{00000000-0000-0000-0000-000000000000}"/>
          </ac:spMkLst>
        </pc:spChg>
      </pc:sldMasterChg>
    </pc:docChg>
  </pc:docChgLst>
  <pc:docChgLst>
    <pc:chgData name="Jang Insun" userId="9a6367cea696bed7" providerId="LiveId" clId="{3555C2E7-E32D-42E6-B237-59C517ABB98C}"/>
    <pc:docChg chg="undo custSel delSld modSld">
      <pc:chgData name="Jang Insun" userId="9a6367cea696bed7" providerId="LiveId" clId="{3555C2E7-E32D-42E6-B237-59C517ABB98C}" dt="2020-07-21T12:38:27.969" v="517" actId="20577"/>
      <pc:docMkLst>
        <pc:docMk/>
      </pc:docMkLst>
      <pc:sldChg chg="modSp mod">
        <pc:chgData name="Jang Insun" userId="9a6367cea696bed7" providerId="LiveId" clId="{3555C2E7-E32D-42E6-B237-59C517ABB98C}" dt="2020-07-21T12:38:27.969" v="517" actId="20577"/>
        <pc:sldMkLst>
          <pc:docMk/>
          <pc:sldMk cId="1427592943" sldId="1132"/>
        </pc:sldMkLst>
        <pc:spChg chg="mod">
          <ac:chgData name="Jang Insun" userId="9a6367cea696bed7" providerId="LiveId" clId="{3555C2E7-E32D-42E6-B237-59C517ABB98C}" dt="2020-07-21T12:38:27.969" v="517" actId="20577"/>
          <ac:spMkLst>
            <pc:docMk/>
            <pc:sldMk cId="1427592943" sldId="1132"/>
            <ac:spMk id="3" creationId="{00000000-0000-0000-0000-000000000000}"/>
          </ac:spMkLst>
        </pc:spChg>
      </pc:sldChg>
      <pc:sldChg chg="modSp mod">
        <pc:chgData name="Jang Insun" userId="9a6367cea696bed7" providerId="LiveId" clId="{3555C2E7-E32D-42E6-B237-59C517ABB98C}" dt="2020-07-21T12:23:07.622" v="237" actId="6549"/>
        <pc:sldMkLst>
          <pc:docMk/>
          <pc:sldMk cId="3686947486" sldId="1133"/>
        </pc:sldMkLst>
        <pc:spChg chg="mod">
          <ac:chgData name="Jang Insun" userId="9a6367cea696bed7" providerId="LiveId" clId="{3555C2E7-E32D-42E6-B237-59C517ABB98C}" dt="2020-07-21T12:23:07.622" v="237" actId="6549"/>
          <ac:spMkLst>
            <pc:docMk/>
            <pc:sldMk cId="3686947486" sldId="1133"/>
            <ac:spMk id="3" creationId="{00000000-0000-0000-0000-000000000000}"/>
          </ac:spMkLst>
        </pc:spChg>
      </pc:sldChg>
      <pc:sldChg chg="modSp mod">
        <pc:chgData name="Jang Insun" userId="9a6367cea696bed7" providerId="LiveId" clId="{3555C2E7-E32D-42E6-B237-59C517ABB98C}" dt="2020-07-21T12:13:43.517" v="103" actId="20577"/>
        <pc:sldMkLst>
          <pc:docMk/>
          <pc:sldMk cId="3584177163" sldId="1134"/>
        </pc:sldMkLst>
        <pc:spChg chg="mod">
          <ac:chgData name="Jang Insun" userId="9a6367cea696bed7" providerId="LiveId" clId="{3555C2E7-E32D-42E6-B237-59C517ABB98C}" dt="2020-07-21T12:13:43.517" v="103" actId="20577"/>
          <ac:spMkLst>
            <pc:docMk/>
            <pc:sldMk cId="3584177163" sldId="1134"/>
            <ac:spMk id="3" creationId="{00000000-0000-0000-0000-000000000000}"/>
          </ac:spMkLst>
        </pc:spChg>
      </pc:sldChg>
      <pc:sldChg chg="modSp mod">
        <pc:chgData name="Jang Insun" userId="9a6367cea696bed7" providerId="LiveId" clId="{3555C2E7-E32D-42E6-B237-59C517ABB98C}" dt="2020-07-21T12:10:16.800" v="11" actId="20577"/>
        <pc:sldMkLst>
          <pc:docMk/>
          <pc:sldMk cId="1702715037" sldId="1138"/>
        </pc:sldMkLst>
        <pc:spChg chg="mod">
          <ac:chgData name="Jang Insun" userId="9a6367cea696bed7" providerId="LiveId" clId="{3555C2E7-E32D-42E6-B237-59C517ABB98C}" dt="2020-07-21T12:10:16.800" v="11" actId="20577"/>
          <ac:spMkLst>
            <pc:docMk/>
            <pc:sldMk cId="1702715037" sldId="1138"/>
            <ac:spMk id="3" creationId="{00000000-0000-0000-0000-000000000000}"/>
          </ac:spMkLst>
        </pc:spChg>
      </pc:sldChg>
      <pc:sldChg chg="modSp mod">
        <pc:chgData name="Jang Insun" userId="9a6367cea696bed7" providerId="LiveId" clId="{3555C2E7-E32D-42E6-B237-59C517ABB98C}" dt="2020-07-21T12:10:55.827" v="12" actId="6549"/>
        <pc:sldMkLst>
          <pc:docMk/>
          <pc:sldMk cId="2324980777" sldId="1141"/>
        </pc:sldMkLst>
        <pc:spChg chg="mod">
          <ac:chgData name="Jang Insun" userId="9a6367cea696bed7" providerId="LiveId" clId="{3555C2E7-E32D-42E6-B237-59C517ABB98C}" dt="2020-07-21T12:10:55.827" v="12" actId="6549"/>
          <ac:spMkLst>
            <pc:docMk/>
            <pc:sldMk cId="2324980777" sldId="1141"/>
            <ac:spMk id="3" creationId="{00000000-0000-0000-0000-000000000000}"/>
          </ac:spMkLst>
        </pc:spChg>
      </pc:sldChg>
      <pc:sldChg chg="modSp mod">
        <pc:chgData name="Jang Insun" userId="9a6367cea696bed7" providerId="LiveId" clId="{3555C2E7-E32D-42E6-B237-59C517ABB98C}" dt="2020-07-21T12:23:35.905" v="269" actId="20577"/>
        <pc:sldMkLst>
          <pc:docMk/>
          <pc:sldMk cId="296120347" sldId="1142"/>
        </pc:sldMkLst>
        <pc:spChg chg="mod">
          <ac:chgData name="Jang Insun" userId="9a6367cea696bed7" providerId="LiveId" clId="{3555C2E7-E32D-42E6-B237-59C517ABB98C}" dt="2020-07-21T12:23:35.905" v="269" actId="20577"/>
          <ac:spMkLst>
            <pc:docMk/>
            <pc:sldMk cId="296120347" sldId="1142"/>
            <ac:spMk id="3" creationId="{00000000-0000-0000-0000-000000000000}"/>
          </ac:spMkLst>
        </pc:spChg>
      </pc:sldChg>
      <pc:sldChg chg="del">
        <pc:chgData name="Jang Insun" userId="9a6367cea696bed7" providerId="LiveId" clId="{3555C2E7-E32D-42E6-B237-59C517ABB98C}" dt="2020-07-21T12:13:10.366" v="97" actId="47"/>
        <pc:sldMkLst>
          <pc:docMk/>
          <pc:sldMk cId="2333158543" sldId="1146"/>
        </pc:sldMkLst>
      </pc:sldChg>
      <pc:sldChg chg="modSp mod">
        <pc:chgData name="Jang Insun" userId="9a6367cea696bed7" providerId="LiveId" clId="{3555C2E7-E32D-42E6-B237-59C517ABB98C}" dt="2020-07-21T12:34:14.946" v="330" actId="20577"/>
        <pc:sldMkLst>
          <pc:docMk/>
          <pc:sldMk cId="3144057311" sldId="1147"/>
        </pc:sldMkLst>
        <pc:spChg chg="mod">
          <ac:chgData name="Jang Insun" userId="9a6367cea696bed7" providerId="LiveId" clId="{3555C2E7-E32D-42E6-B237-59C517ABB98C}" dt="2020-07-21T12:34:14.946" v="330" actId="20577"/>
          <ac:spMkLst>
            <pc:docMk/>
            <pc:sldMk cId="3144057311" sldId="1147"/>
            <ac:spMk id="2" creationId="{00000000-0000-0000-0000-000000000000}"/>
          </ac:spMkLst>
        </pc:spChg>
      </pc:sldChg>
      <pc:sldChg chg="modSp mod">
        <pc:chgData name="Jang Insun" userId="9a6367cea696bed7" providerId="LiveId" clId="{3555C2E7-E32D-42E6-B237-59C517ABB98C}" dt="2020-07-21T12:34:19.774" v="339" actId="20577"/>
        <pc:sldMkLst>
          <pc:docMk/>
          <pc:sldMk cId="1188786434" sldId="1148"/>
        </pc:sldMkLst>
        <pc:spChg chg="mod">
          <ac:chgData name="Jang Insun" userId="9a6367cea696bed7" providerId="LiveId" clId="{3555C2E7-E32D-42E6-B237-59C517ABB98C}" dt="2020-07-21T12:34:19.774" v="339" actId="20577"/>
          <ac:spMkLst>
            <pc:docMk/>
            <pc:sldMk cId="1188786434" sldId="1148"/>
            <ac:spMk id="2" creationId="{00000000-0000-0000-0000-000000000000}"/>
          </ac:spMkLst>
        </pc:spChg>
      </pc:sldChg>
      <pc:sldChg chg="modSp mod">
        <pc:chgData name="Jang Insun" userId="9a6367cea696bed7" providerId="LiveId" clId="{3555C2E7-E32D-42E6-B237-59C517ABB98C}" dt="2020-07-21T12:34:25.141" v="354" actId="6549"/>
        <pc:sldMkLst>
          <pc:docMk/>
          <pc:sldMk cId="3552145585" sldId="1149"/>
        </pc:sldMkLst>
        <pc:spChg chg="mod">
          <ac:chgData name="Jang Insun" userId="9a6367cea696bed7" providerId="LiveId" clId="{3555C2E7-E32D-42E6-B237-59C517ABB98C}" dt="2020-07-21T12:34:25.141" v="354" actId="6549"/>
          <ac:spMkLst>
            <pc:docMk/>
            <pc:sldMk cId="3552145585" sldId="1149"/>
            <ac:spMk id="2" creationId="{00000000-0000-0000-0000-000000000000}"/>
          </ac:spMkLst>
        </pc:spChg>
      </pc:sldChg>
      <pc:sldChg chg="modSp mod">
        <pc:chgData name="Jang Insun" userId="9a6367cea696bed7" providerId="LiveId" clId="{3555C2E7-E32D-42E6-B237-59C517ABB98C}" dt="2020-07-21T12:21:49.263" v="172" actId="20577"/>
        <pc:sldMkLst>
          <pc:docMk/>
          <pc:sldMk cId="2863879554" sldId="1152"/>
        </pc:sldMkLst>
        <pc:spChg chg="mod">
          <ac:chgData name="Jang Insun" userId="9a6367cea696bed7" providerId="LiveId" clId="{3555C2E7-E32D-42E6-B237-59C517ABB98C}" dt="2020-07-21T12:21:49.263" v="172" actId="20577"/>
          <ac:spMkLst>
            <pc:docMk/>
            <pc:sldMk cId="2863879554" sldId="1152"/>
            <ac:spMk id="3" creationId="{00000000-0000-0000-0000-000000000000}"/>
          </ac:spMkLst>
        </pc:spChg>
      </pc:sldChg>
      <pc:sldChg chg="modSp mod">
        <pc:chgData name="Jang Insun" userId="9a6367cea696bed7" providerId="LiveId" clId="{3555C2E7-E32D-42E6-B237-59C517ABB98C}" dt="2020-07-21T12:37:54.447" v="499" actId="20577"/>
        <pc:sldMkLst>
          <pc:docMk/>
          <pc:sldMk cId="2829069243" sldId="1155"/>
        </pc:sldMkLst>
        <pc:spChg chg="mod">
          <ac:chgData name="Jang Insun" userId="9a6367cea696bed7" providerId="LiveId" clId="{3555C2E7-E32D-42E6-B237-59C517ABB98C}" dt="2020-07-21T12:34:09.613" v="321" actId="20577"/>
          <ac:spMkLst>
            <pc:docMk/>
            <pc:sldMk cId="2829069243" sldId="1155"/>
            <ac:spMk id="2" creationId="{00000000-0000-0000-0000-000000000000}"/>
          </ac:spMkLst>
        </pc:spChg>
        <pc:spChg chg="mod">
          <ac:chgData name="Jang Insun" userId="9a6367cea696bed7" providerId="LiveId" clId="{3555C2E7-E32D-42E6-B237-59C517ABB98C}" dt="2020-07-21T12:37:54.447" v="499" actId="20577"/>
          <ac:spMkLst>
            <pc:docMk/>
            <pc:sldMk cId="2829069243" sldId="1155"/>
            <ac:spMk id="3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746875" y="698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996950" y="6985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7405688" y="6588125"/>
            <a:ext cx="1651000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598988" y="6588125"/>
            <a:ext cx="517525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7C77D250-BF2B-474F-8F3A-CA096EC7180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993775" y="284163"/>
            <a:ext cx="7951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993775" y="6588125"/>
            <a:ext cx="719138" cy="185738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>
                <a:cs typeface="Arial" charset="0"/>
              </a:rPr>
              <a:t>Submission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993775" y="6580188"/>
            <a:ext cx="81708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84548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808788" y="12700"/>
            <a:ext cx="21971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936625" y="1270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73425" y="514350"/>
            <a:ext cx="3392488" cy="25447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3975" y="3233738"/>
            <a:ext cx="7291388" cy="306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892925" y="6591300"/>
            <a:ext cx="2112963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837113" y="6591300"/>
            <a:ext cx="5175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1038225" y="6591300"/>
            <a:ext cx="719138" cy="184150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>
                <a:cs typeface="Arial" charset="0"/>
              </a:rPr>
              <a:t>Submission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1038225" y="6589713"/>
            <a:ext cx="78628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930275" y="217488"/>
            <a:ext cx="8078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7667200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938713" y="6591300"/>
            <a:ext cx="415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ko-KR">
                <a:cs typeface="Arial" panose="020B0604020202020204" pitchFamily="34" charset="0"/>
              </a:rPr>
              <a:t>Page </a:t>
            </a:r>
            <a:fld id="{D16F94EA-742D-44CD-9688-170CD9FE9804}" type="slidenum">
              <a:rPr lang="en-US" altLang="ko-KR" smtClean="0">
                <a:cs typeface="Arial" panose="020B0604020202020204" pitchFamily="34" charset="0"/>
              </a:rPr>
              <a:pPr>
                <a:spcBef>
                  <a:spcPct val="0"/>
                </a:spcBef>
              </a:pPr>
              <a:t>1</a:t>
            </a:fld>
            <a:endParaRPr lang="en-US" altLang="ko-KR">
              <a:cs typeface="Arial" panose="020B0604020202020204" pitchFamily="34" charset="0"/>
            </a:endParaRPr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6469561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71402454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2371433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65083400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203737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90277889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7028841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8209779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 et. al, LG Electronics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344F568-301E-46A9-87B7-B3D2507D325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6209152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 et. al, LG Electronics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719190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/>
              <a:t>Click to edit Master text styles</a:t>
            </a:r>
          </a:p>
          <a:p>
            <a:pPr lvl="1"/>
            <a:r>
              <a:rPr lang="en-US" altLang="ko-KR" dirty="0"/>
              <a:t>Second level</a:t>
            </a:r>
          </a:p>
          <a:p>
            <a:pPr lvl="2"/>
            <a:r>
              <a:rPr lang="en-US" altLang="ko-KR" dirty="0"/>
              <a:t>Third level</a:t>
            </a:r>
          </a:p>
          <a:p>
            <a:pPr lvl="3"/>
            <a:r>
              <a:rPr lang="en-US" altLang="ko-KR" dirty="0"/>
              <a:t>Fourth level</a:t>
            </a:r>
          </a:p>
          <a:p>
            <a:pPr lvl="4"/>
            <a:r>
              <a:rPr lang="en-US" altLang="ko-KR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525744" y="6475413"/>
            <a:ext cx="201818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 et. al, LG Electronics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vl="4" algn="r">
              <a:defRPr/>
            </a:pPr>
            <a:r>
              <a:rPr kumimoji="0" lang="en-US" altLang="ko-KR" sz="1800" b="1" dirty="0">
                <a:cs typeface="Arial" charset="0"/>
              </a:rPr>
              <a:t>doc.: IEEE </a:t>
            </a:r>
            <a:r>
              <a:rPr kumimoji="0" lang="en-US" altLang="ko-KR" sz="1800" b="1" dirty="0" smtClean="0">
                <a:cs typeface="Arial" charset="0"/>
              </a:rPr>
              <a:t>802.11-21/0134r0</a:t>
            </a:r>
            <a:endParaRPr kumimoji="0" lang="en-US" altLang="ko-KR" sz="1800" b="1" dirty="0">
              <a:cs typeface="Arial" charset="0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73100" y="606879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>
                <a:cs typeface="Arial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673100" y="294734"/>
            <a:ext cx="1340110" cy="276999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z="1800" b="1" kern="1200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rPr>
              <a:t>January 2021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5" r:id="rId1"/>
    <p:sldLayoutId id="2147484046" r:id="rId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65580" y="6475413"/>
            <a:ext cx="167834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614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>
                <a:cs typeface="Arial" panose="020B0604020202020204" pitchFamily="34" charset="0"/>
              </a:rPr>
              <a:t>Slide </a:t>
            </a:r>
            <a:fld id="{EEF3827E-182F-493C-A013-CDEF1F4810CB}" type="slidenum">
              <a:rPr lang="en-US" altLang="ko-KR" sz="1200" b="0" smtClean="0">
                <a:cs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ko-KR" sz="1200" b="0">
              <a:cs typeface="Arial" panose="020B0604020202020204" pitchFamily="34" charset="0"/>
            </a:endParaRPr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143000"/>
          </a:xfrm>
        </p:spPr>
        <p:txBody>
          <a:bodyPr/>
          <a:lstStyle/>
          <a:p>
            <a:r>
              <a:rPr lang="en-US" altLang="ko-KR" dirty="0">
                <a:solidFill>
                  <a:schemeClr val="tx1"/>
                </a:solidFill>
                <a:ea typeface="굴림" panose="020B0600000101010101" pitchFamily="50" charset="-127"/>
              </a:rPr>
              <a:t>Operation after Multi-link Setup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ko-KR" sz="2000" dirty="0">
                <a:ea typeface="굴림" panose="020B0600000101010101" pitchFamily="50" charset="-127"/>
              </a:rPr>
              <a:t>Date:</a:t>
            </a:r>
            <a:r>
              <a:rPr lang="en-US" altLang="ko-KR" sz="2000" b="0" dirty="0">
                <a:ea typeface="굴림" panose="020B0600000101010101" pitchFamily="50" charset="-127"/>
              </a:rPr>
              <a:t> 2021-01-xx</a:t>
            </a:r>
          </a:p>
        </p:txBody>
      </p:sp>
      <p:sp>
        <p:nvSpPr>
          <p:cNvPr id="6151" name="Rectangle 12"/>
          <p:cNvSpPr>
            <a:spLocks noChangeArrowheads="1"/>
          </p:cNvSpPr>
          <p:nvPr/>
        </p:nvSpPr>
        <p:spPr bwMode="auto">
          <a:xfrm>
            <a:off x="533400" y="23622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kumimoji="0" lang="en-US" altLang="ko-KR" sz="2000">
                <a:cs typeface="Arial" panose="020B0604020202020204" pitchFamily="34" charset="0"/>
              </a:rPr>
              <a:t>Authors:</a:t>
            </a:r>
            <a:endParaRPr kumimoji="0" lang="en-US" altLang="ko-KR" sz="2000" b="0">
              <a:cs typeface="Arial" panose="020B0604020202020204" pitchFamily="34" charset="0"/>
            </a:endParaRPr>
          </a:p>
        </p:txBody>
      </p:sp>
      <p:graphicFrame>
        <p:nvGraphicFramePr>
          <p:cNvPr id="9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1668425"/>
              </p:ext>
            </p:extLst>
          </p:nvPr>
        </p:nvGraphicFramePr>
        <p:xfrm>
          <a:off x="762000" y="2895596"/>
          <a:ext cx="7620000" cy="2612574"/>
        </p:xfrm>
        <a:graphic>
          <a:graphicData uri="http://schemas.openxmlformats.org/drawingml/2006/table">
            <a:tbl>
              <a:tblPr/>
              <a:tblGrid>
                <a:gridCol w="15240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20332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68433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36366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844675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435429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35429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Insun</a:t>
                      </a: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Jang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5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LG Electronics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5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19, </a:t>
                      </a:r>
                      <a:r>
                        <a:rPr kumimoji="0" lang="en-US" altLang="ko-KR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Yangjae-daero</a:t>
                      </a: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11gil, </a:t>
                      </a:r>
                      <a:r>
                        <a:rPr kumimoji="0" lang="en-US" altLang="ko-KR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Seocho-gu</a:t>
                      </a: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, Seoul 137-130, Korea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insun.jang@lge.com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3542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Jinsoo</a:t>
                      </a: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Choi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js.choi@lge.com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3542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Jeongki</a:t>
                      </a: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jeongki.kim@lge.com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43542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Namyeong</a:t>
                      </a: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namyeong.kim@lge.com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43542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Sunhee</a:t>
                      </a: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</a:t>
                      </a:r>
                      <a:r>
                        <a:rPr kumimoji="0" lang="en-US" altLang="ko-KR" sz="12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Baek</a:t>
                      </a: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sunhee.baek@lge.com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References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ko-KR" sz="1800" dirty="0">
                <a:ea typeface="굴림" panose="020B0600000101010101" pitchFamily="50" charset="-127"/>
              </a:rPr>
              <a:t>[1] </a:t>
            </a:r>
            <a:r>
              <a:rPr lang="en-US" altLang="ko-KR" sz="1800" dirty="0" smtClean="0">
                <a:ea typeface="굴림" panose="020B0600000101010101" pitchFamily="50" charset="-127"/>
              </a:rPr>
              <a:t>802.11-19/1262r23 </a:t>
            </a:r>
            <a:r>
              <a:rPr lang="en-US" altLang="ko-KR" sz="1800" dirty="0">
                <a:ea typeface="굴림" panose="020B0600000101010101" pitchFamily="50" charset="-127"/>
              </a:rPr>
              <a:t>Specification Framework for </a:t>
            </a:r>
            <a:r>
              <a:rPr lang="en-US" altLang="ko-KR" sz="1800" dirty="0" err="1">
                <a:ea typeface="굴림" panose="020B0600000101010101" pitchFamily="50" charset="-127"/>
              </a:rPr>
              <a:t>TGbe</a:t>
            </a:r>
            <a:r>
              <a:rPr lang="en-US" altLang="ko-KR" sz="1800" dirty="0">
                <a:ea typeface="굴림" panose="020B0600000101010101" pitchFamily="50" charset="-127"/>
              </a:rPr>
              <a:t> </a:t>
            </a:r>
          </a:p>
          <a:p>
            <a:pPr marL="0" indent="0">
              <a:buNone/>
            </a:pPr>
            <a:r>
              <a:rPr lang="en-US" altLang="ko-KR" sz="1800" dirty="0"/>
              <a:t>[2] IEEE </a:t>
            </a:r>
            <a:r>
              <a:rPr lang="en-US" altLang="ko-KR" sz="1800" dirty="0" smtClean="0"/>
              <a:t>P802.11be/D0.3, January 2021</a:t>
            </a:r>
            <a:endParaRPr lang="en-US" altLang="ko-KR" sz="18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8572342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Introduction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We have determined many points of multi-link (ML) setup [1], [2]</a:t>
            </a:r>
          </a:p>
          <a:p>
            <a:pPr lvl="1"/>
            <a:r>
              <a:rPr lang="en-US" altLang="ko-KR" sz="1600" dirty="0"/>
              <a:t>Exchange of Association frames on a link only</a:t>
            </a:r>
          </a:p>
          <a:p>
            <a:pPr lvl="1"/>
            <a:r>
              <a:rPr lang="en-US" altLang="ko-KR" sz="1600" dirty="0"/>
              <a:t>Basic-variant ML element (including the common info and link info with complete information)</a:t>
            </a:r>
          </a:p>
          <a:p>
            <a:pPr lvl="1"/>
            <a:r>
              <a:rPr lang="en-US" altLang="ko-KR" sz="1600" dirty="0"/>
              <a:t>Including MLD-level information (e.g., AID, Listen Interval)</a:t>
            </a:r>
          </a:p>
          <a:p>
            <a:endParaRPr lang="en-US" altLang="ko-KR" sz="2000" dirty="0"/>
          </a:p>
          <a:p>
            <a:r>
              <a:rPr lang="en-US" altLang="ko-KR" sz="2000" dirty="0"/>
              <a:t>However, we need to clarify “How can AP(s) on link(s) to be setup, where association frames are not exchanged, operate with non-AP(s)”, which will be discussed in this contribution</a:t>
            </a:r>
          </a:p>
          <a:p>
            <a:pPr lvl="1"/>
            <a:r>
              <a:rPr lang="en-US" altLang="ko-KR" sz="1600" dirty="0"/>
              <a:t>We call the link(s) </a:t>
            </a:r>
            <a:r>
              <a:rPr lang="en-US" altLang="ko-KR" sz="1600" b="1" u="sng" dirty="0"/>
              <a:t>non-transmitting link</a:t>
            </a:r>
            <a:r>
              <a:rPr lang="en-US" altLang="ko-KR" sz="1600" b="1" dirty="0"/>
              <a:t> </a:t>
            </a:r>
            <a:r>
              <a:rPr lang="en-US" altLang="ko-KR" sz="1600" dirty="0"/>
              <a:t>while calling the link where association frames are exchanged </a:t>
            </a:r>
            <a:r>
              <a:rPr lang="en-US" altLang="ko-KR" sz="1600" b="1" u="sng" dirty="0"/>
              <a:t>transmitting link</a:t>
            </a:r>
          </a:p>
          <a:p>
            <a:endParaRPr lang="en-US" altLang="ko-KR" sz="2000" dirty="0"/>
          </a:p>
          <a:p>
            <a:endParaRPr lang="en-US" altLang="ko-KR" sz="2000" b="0" dirty="0"/>
          </a:p>
          <a:p>
            <a:endParaRPr lang="en-US" altLang="ko-KR" sz="20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408872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Motivation and Problem Statement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Non-AP MLD intends to setup Link 1 (transmitting link) and Link 2 (non-transmitting link) with AP MLD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  <p:pic>
        <p:nvPicPr>
          <p:cNvPr id="9" name="그림 8">
            <a:extLst>
              <a:ext uri="{FF2B5EF4-FFF2-40B4-BE49-F238E27FC236}">
                <a16:creationId xmlns:a16="http://schemas.microsoft.com/office/drawing/2014/main" xmlns="" id="{20946C3B-4F3F-4CC0-9C8A-812BF0189CF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8719" y="2665155"/>
            <a:ext cx="7924800" cy="36042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69536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Initial Transmission of Non-AP MLD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Non-AP STA (STA B) operating on non-transmitting link (link 2) can first transmit any frame (e.g., Class 1/2/3) to the AP (AP 2) corresponding to that link</a:t>
            </a:r>
          </a:p>
          <a:p>
            <a:pPr lvl="1"/>
            <a:r>
              <a:rPr lang="en-US" altLang="ko-KR" sz="1600" dirty="0"/>
              <a:t>It will include its MAC address in TA field, which lets AP 2 know STA B’s MAC address</a:t>
            </a:r>
          </a:p>
          <a:p>
            <a:r>
              <a:rPr lang="en-US" altLang="ko-KR" sz="2000" dirty="0"/>
              <a:t>However, AP 2 doesn’t know </a:t>
            </a:r>
            <a:r>
              <a:rPr lang="en-US" altLang="ko-KR" sz="2000" u="sng" dirty="0"/>
              <a:t>which MLD STA B is affiliated with</a:t>
            </a:r>
          </a:p>
          <a:p>
            <a:pPr lvl="1"/>
            <a:r>
              <a:rPr lang="en-US" altLang="ko-KR" sz="1600" dirty="0"/>
              <a:t>AP 2 cannot update the state/information regarding the non-AP MLD with which STA B is affiliated</a:t>
            </a:r>
          </a:p>
          <a:p>
            <a:pPr lvl="1"/>
            <a:endParaRPr lang="en-US" altLang="ko-KR" sz="2000" dirty="0"/>
          </a:p>
          <a:p>
            <a:endParaRPr lang="en-US" altLang="ko-KR" sz="2000" b="0" dirty="0"/>
          </a:p>
          <a:p>
            <a:endParaRPr lang="en-US" altLang="ko-KR" sz="20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  <p:pic>
        <p:nvPicPr>
          <p:cNvPr id="7" name="그림 6">
            <a:extLst>
              <a:ext uri="{FF2B5EF4-FFF2-40B4-BE49-F238E27FC236}">
                <a16:creationId xmlns:a16="http://schemas.microsoft.com/office/drawing/2014/main" xmlns="" id="{DC5B2CA4-FB30-48CB-979F-23765088D4C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5793" y="4204551"/>
            <a:ext cx="7948613" cy="20811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05625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Discussion and Possible Options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Consequently, an AP MLD needs the</a:t>
            </a:r>
            <a:r>
              <a:rPr lang="ko-KR" altLang="en-US" sz="2000" dirty="0"/>
              <a:t> </a:t>
            </a:r>
            <a:r>
              <a:rPr lang="en-US" altLang="ko-KR" sz="2000" dirty="0"/>
              <a:t>information to distinguish STAs affiliated with a non-AP MLD on non-transmitting links and bind STAs and their MLD </a:t>
            </a:r>
          </a:p>
          <a:p>
            <a:endParaRPr lang="en-US" altLang="ko-KR" sz="2000" dirty="0"/>
          </a:p>
          <a:p>
            <a:r>
              <a:rPr lang="en-US" altLang="ko-KR" sz="2000" dirty="0"/>
              <a:t>We can have several options</a:t>
            </a:r>
          </a:p>
          <a:p>
            <a:pPr lvl="1"/>
            <a:r>
              <a:rPr lang="en-US" altLang="ko-KR" sz="1600" b="1" dirty="0"/>
              <a:t>Option 1 (Preferred): </a:t>
            </a:r>
            <a:r>
              <a:rPr lang="en-US" altLang="ko-KR" sz="1600" dirty="0"/>
              <a:t>Signaling MAC addresses of STAs during ML setup</a:t>
            </a:r>
          </a:p>
          <a:p>
            <a:pPr lvl="2"/>
            <a:r>
              <a:rPr lang="en-US" altLang="ko-KR" sz="1400" dirty="0"/>
              <a:t>It can be a good candidate and simply apply to current ML IE format based on </a:t>
            </a:r>
            <a:r>
              <a:rPr lang="en-US" altLang="ko-KR" sz="1400" dirty="0" smtClean="0"/>
              <a:t>D0.3</a:t>
            </a:r>
            <a:endParaRPr lang="en-US" altLang="ko-KR" sz="1400" dirty="0"/>
          </a:p>
          <a:p>
            <a:pPr lvl="1"/>
            <a:r>
              <a:rPr lang="en-US" altLang="ko-KR" sz="1600" b="1" dirty="0"/>
              <a:t>Option 2:</a:t>
            </a:r>
            <a:r>
              <a:rPr lang="en-US" altLang="ko-KR" sz="1600" dirty="0"/>
              <a:t> Carries STA ID (derived from AID) on non-transmitting link right after ML setup</a:t>
            </a:r>
          </a:p>
          <a:p>
            <a:pPr lvl="2"/>
            <a:r>
              <a:rPr lang="en-US" altLang="ko-KR" sz="1400" dirty="0"/>
              <a:t>It can be carried in a control</a:t>
            </a:r>
            <a:r>
              <a:rPr lang="ko-KR" altLang="en-US" sz="1400" dirty="0"/>
              <a:t> </a:t>
            </a:r>
            <a:r>
              <a:rPr lang="en-US" altLang="ko-KR" sz="1400" dirty="0"/>
              <a:t>field with a new A-Control ID; however, it may be the waste of control ID only for resolving the issue</a:t>
            </a:r>
          </a:p>
          <a:p>
            <a:pPr lvl="1"/>
            <a:r>
              <a:rPr lang="en-US" altLang="ko-KR" sz="1600" b="1" dirty="0"/>
              <a:t>Option 3:</a:t>
            </a:r>
            <a:r>
              <a:rPr lang="en-US" altLang="ko-KR" sz="1600" dirty="0"/>
              <a:t> Setting MAC address field as MLD MAC address on non-transmitting link right after ML setup</a:t>
            </a:r>
          </a:p>
          <a:p>
            <a:pPr lvl="2"/>
            <a:r>
              <a:rPr lang="en-US" altLang="ko-KR" sz="1400" dirty="0"/>
              <a:t>For example, when a non-AP STA transmits a certain frame initially right after ML setup, its TA field is set to the non-AP MLD’s MAC address; however, a new addressing rule is needed only for resolving the issue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8659444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Main Proposal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We propose to indicate MAC addresses of STAs affiliated with a non-AP MLD during ML Setup</a:t>
            </a:r>
          </a:p>
          <a:p>
            <a:pPr lvl="1"/>
            <a:r>
              <a:rPr lang="en-US" altLang="ko-KR" sz="1600" dirty="0"/>
              <a:t>Beacon or Probe Response frame doesn’t need to include that information because it is unnecessary before ML setup (except for request of the complete information)</a:t>
            </a:r>
          </a:p>
          <a:p>
            <a:r>
              <a:rPr lang="en-US" altLang="ko-KR" sz="2000" dirty="0"/>
              <a:t>Therefore, MAC address field/element is included as a portion of the complete information (one fixed order…) indicated in the Link Info field of Per-STA Profile of Basic-variant ML element</a:t>
            </a:r>
          </a:p>
          <a:p>
            <a:endParaRPr lang="en-US" altLang="ko-KR" sz="2000" dirty="0"/>
          </a:p>
          <a:p>
            <a:endParaRPr lang="en-US" altLang="ko-KR" sz="2000" dirty="0"/>
          </a:p>
          <a:p>
            <a:endParaRPr lang="en-US" altLang="ko-KR" sz="2000" dirty="0"/>
          </a:p>
          <a:p>
            <a:pPr lvl="1"/>
            <a:endParaRPr lang="en-US" altLang="ko-KR" sz="12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  <p:pic>
        <p:nvPicPr>
          <p:cNvPr id="8" name="그림 7">
            <a:extLst>
              <a:ext uri="{FF2B5EF4-FFF2-40B4-BE49-F238E27FC236}">
                <a16:creationId xmlns:a16="http://schemas.microsoft.com/office/drawing/2014/main" xmlns="" id="{A6D2FA04-A354-44DB-AE22-8E851017032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05000" y="4098098"/>
            <a:ext cx="5170628" cy="2375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12643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Applying to Current ML IE format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/>
            <a:r>
              <a:rPr lang="en-US" altLang="ko-KR" sz="2000" dirty="0"/>
              <a:t>Currently, we have </a:t>
            </a:r>
            <a:r>
              <a:rPr lang="en-US" altLang="ko-KR" sz="2000" dirty="0">
                <a:solidFill>
                  <a:srgbClr val="FF0000"/>
                </a:solidFill>
              </a:rPr>
              <a:t>TBD fields in fixed order </a:t>
            </a:r>
            <a:r>
              <a:rPr lang="en-US" altLang="ko-KR" sz="2000" dirty="0"/>
              <a:t>and </a:t>
            </a:r>
            <a:r>
              <a:rPr lang="en-US" altLang="ko-KR" sz="2000" dirty="0">
                <a:solidFill>
                  <a:srgbClr val="FF0000"/>
                </a:solidFill>
              </a:rPr>
              <a:t>TBD elements in fixed order</a:t>
            </a:r>
            <a:r>
              <a:rPr lang="en-US" altLang="ko-KR" sz="2000" dirty="0"/>
              <a:t> in the complete information</a:t>
            </a:r>
          </a:p>
          <a:p>
            <a:pPr algn="l"/>
            <a:r>
              <a:rPr lang="en-US" altLang="ko-KR" sz="2000" dirty="0"/>
              <a:t>Therefore, we can have a MAC address field or element in fixed order (e.g., in Element 2)</a:t>
            </a:r>
            <a:endParaRPr lang="en-US" altLang="ko-KR" sz="1600" dirty="0"/>
          </a:p>
          <a:p>
            <a:endParaRPr lang="en-US" altLang="ko-KR" sz="2000" dirty="0"/>
          </a:p>
          <a:p>
            <a:endParaRPr lang="en-US" altLang="ko-KR" sz="2000" dirty="0"/>
          </a:p>
          <a:p>
            <a:pPr lvl="1"/>
            <a:endParaRPr lang="en-US" altLang="ko-KR" sz="12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  <p:pic>
        <p:nvPicPr>
          <p:cNvPr id="7" name="그림 6">
            <a:extLst>
              <a:ext uri="{FF2B5EF4-FFF2-40B4-BE49-F238E27FC236}">
                <a16:creationId xmlns:a16="http://schemas.microsoft.com/office/drawing/2014/main" xmlns="" id="{D4AA87DE-EA7D-4A5B-B700-EDF29F2B91B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00200" y="3109451"/>
            <a:ext cx="6172200" cy="3176256"/>
          </a:xfrm>
          <a:prstGeom prst="rect">
            <a:avLst/>
          </a:prstGeom>
        </p:spPr>
      </p:pic>
      <p:sp>
        <p:nvSpPr>
          <p:cNvPr id="9" name="타원 8">
            <a:extLst>
              <a:ext uri="{FF2B5EF4-FFF2-40B4-BE49-F238E27FC236}">
                <a16:creationId xmlns:a16="http://schemas.microsoft.com/office/drawing/2014/main" xmlns="" id="{722769D4-7FC2-4175-8309-06FA0421084F}"/>
              </a:ext>
            </a:extLst>
          </p:cNvPr>
          <p:cNvSpPr/>
          <p:nvPr/>
        </p:nvSpPr>
        <p:spPr bwMode="auto">
          <a:xfrm>
            <a:off x="2438400" y="5486400"/>
            <a:ext cx="685800" cy="457200"/>
          </a:xfrm>
          <a:prstGeom prst="ellipse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03881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Conclusion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We observed an AP MLD needs the</a:t>
            </a:r>
            <a:r>
              <a:rPr lang="ko-KR" altLang="en-US" sz="2000" dirty="0"/>
              <a:t> </a:t>
            </a:r>
            <a:r>
              <a:rPr lang="en-US" altLang="ko-KR" sz="2000" dirty="0"/>
              <a:t>information to distinguish STAs affiliated with a non-AP MLD and bind STAs and their MLD in order to operate with non-AP STA(s) on non-transmitting link(s) after ML setup</a:t>
            </a:r>
          </a:p>
          <a:p>
            <a:endParaRPr lang="en-US" altLang="ko-KR" sz="2000" dirty="0"/>
          </a:p>
          <a:p>
            <a:r>
              <a:rPr lang="en-US" altLang="ko-KR" sz="2000" dirty="0"/>
              <a:t>Therefore, to enable that, we proposed indicate MAC addresses of STAs affiliated with a non-AP MLD during ML Setup</a:t>
            </a:r>
          </a:p>
          <a:p>
            <a:pPr lvl="1"/>
            <a:r>
              <a:rPr lang="en-US" altLang="ko-KR" sz="1600" dirty="0"/>
              <a:t>Specifically, MAC address field/element is included as a portion of the complete information indicated in the Link Info field of Per-STA Profile of Basic-variant ML element</a:t>
            </a:r>
          </a:p>
          <a:p>
            <a:pPr lvl="1"/>
            <a:endParaRPr lang="en-US" altLang="ko-KR" sz="1600" dirty="0"/>
          </a:p>
          <a:p>
            <a:pPr lvl="1"/>
            <a:endParaRPr lang="en-US" altLang="ko-KR" sz="16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8524826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SP #1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>
                <a:ea typeface="굴림" panose="020B0600000101010101" pitchFamily="50" charset="-127"/>
              </a:rPr>
              <a:t>Do you agree to include the information of MAC addresses of STAs </a:t>
            </a:r>
            <a:r>
              <a:rPr lang="en-US" altLang="ko-KR" sz="2400" dirty="0"/>
              <a:t>as a portion of the complete information indicated in the Link Info field of Per-STA Profile of Basic-variant ML element?</a:t>
            </a:r>
          </a:p>
          <a:p>
            <a:pPr lvl="1"/>
            <a:r>
              <a:rPr lang="en-US" altLang="ko-KR" dirty="0">
                <a:ea typeface="굴림" panose="020B0600000101010101" pitchFamily="50" charset="-127"/>
              </a:rPr>
              <a:t>Signaling is TBD</a:t>
            </a:r>
            <a:endParaRPr lang="en-US" altLang="ko-KR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865581" y="6475413"/>
            <a:ext cx="167834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Insun</a:t>
            </a:r>
            <a:r>
              <a:rPr lang="en-US" altLang="ko-KR" dirty="0"/>
              <a:t> Jang,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566733896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280760</TotalTime>
  <Words>872</Words>
  <Application>Microsoft Office PowerPoint</Application>
  <PresentationFormat>화면 슬라이드 쇼(4:3)</PresentationFormat>
  <Paragraphs>121</Paragraphs>
  <Slides>10</Slides>
  <Notes>8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10</vt:i4>
      </vt:variant>
    </vt:vector>
  </HeadingPairs>
  <TitlesOfParts>
    <vt:vector size="15" baseType="lpstr">
      <vt:lpstr>굴림</vt:lpstr>
      <vt:lpstr>맑은 고딕</vt:lpstr>
      <vt:lpstr>Arial</vt:lpstr>
      <vt:lpstr>Times New Roman</vt:lpstr>
      <vt:lpstr>802-11-Submission</vt:lpstr>
      <vt:lpstr>Operation after Multi-link Setup</vt:lpstr>
      <vt:lpstr>Introduction</vt:lpstr>
      <vt:lpstr>Motivation and Problem Statement</vt:lpstr>
      <vt:lpstr>Initial Transmission of Non-AP MLD</vt:lpstr>
      <vt:lpstr>Discussion and Possible Options</vt:lpstr>
      <vt:lpstr>Main Proposal</vt:lpstr>
      <vt:lpstr>Applying to Current ML IE format</vt:lpstr>
      <vt:lpstr>Conclusion</vt:lpstr>
      <vt:lpstr>SP #1</vt:lpstr>
      <vt:lpstr>References</vt:lpstr>
    </vt:vector>
  </TitlesOfParts>
  <Company>LG Electronics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 Information update procedure</dc:title>
  <dc:creator>Giwon Park</dc:creator>
  <cp:lastModifiedBy>장인선/선임연구원/미래기술센터 C&amp;M표준(연)IoT커넥티비티표준Task(insun.jang@lge.com)</cp:lastModifiedBy>
  <cp:revision>14331</cp:revision>
  <cp:lastPrinted>2018-10-31T23:27:01Z</cp:lastPrinted>
  <dcterms:created xsi:type="dcterms:W3CDTF">2007-05-21T21:00:37Z</dcterms:created>
  <dcterms:modified xsi:type="dcterms:W3CDTF">2021-01-21T06:52:33Z</dcterms:modified>
</cp:coreProperties>
</file>