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1136" r:id="rId3"/>
    <p:sldId id="1170" r:id="rId4"/>
    <p:sldId id="1169" r:id="rId5"/>
    <p:sldId id="1171" r:id="rId6"/>
    <p:sldId id="1172" r:id="rId7"/>
    <p:sldId id="1174" r:id="rId8"/>
    <p:sldId id="1173" r:id="rId9"/>
    <p:sldId id="1167" r:id="rId10"/>
    <p:sldId id="1135" r:id="rId1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81896" autoAdjust="0"/>
  </p:normalViewPr>
  <p:slideViewPr>
    <p:cSldViewPr>
      <p:cViewPr varScale="1">
        <p:scale>
          <a:sx n="72" d="100"/>
          <a:sy n="72" d="100"/>
        </p:scale>
        <p:origin x="1925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1742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4024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23714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50834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2037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02778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70288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0977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802.11-21/0134r0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January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Operation after Multi-link Setup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2021-01-xx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668425"/>
              </p:ext>
            </p:extLst>
          </p:nvPr>
        </p:nvGraphicFramePr>
        <p:xfrm>
          <a:off x="762000" y="2895596"/>
          <a:ext cx="7620000" cy="261257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[1] </a:t>
            </a:r>
            <a:r>
              <a:rPr lang="en-US" altLang="ko-KR" sz="1800" dirty="0" smtClean="0">
                <a:ea typeface="굴림" panose="020B0600000101010101" pitchFamily="50" charset="-127"/>
              </a:rPr>
              <a:t>802.11-19/1262r23 </a:t>
            </a:r>
            <a:r>
              <a:rPr lang="en-US" altLang="ko-KR" sz="1800" dirty="0">
                <a:ea typeface="굴림" panose="020B0600000101010101" pitchFamily="50" charset="-127"/>
              </a:rPr>
              <a:t>Specification Framework for </a:t>
            </a:r>
            <a:r>
              <a:rPr lang="en-US" altLang="ko-KR" sz="1800" dirty="0" err="1">
                <a:ea typeface="굴림" panose="020B0600000101010101" pitchFamily="50" charset="-127"/>
              </a:rPr>
              <a:t>TGbe</a:t>
            </a:r>
            <a:r>
              <a:rPr lang="en-US" altLang="ko-KR" sz="1800" dirty="0">
                <a:ea typeface="굴림" panose="020B0600000101010101" pitchFamily="50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1800" dirty="0"/>
              <a:t>[2] IEEE </a:t>
            </a:r>
            <a:r>
              <a:rPr lang="en-US" altLang="ko-KR" sz="1800" dirty="0" smtClean="0"/>
              <a:t>P802.11be/D0.3, January 2021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23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have determined many points of multi-link (ML) setup [1], [2]</a:t>
            </a:r>
          </a:p>
          <a:p>
            <a:pPr lvl="1"/>
            <a:r>
              <a:rPr lang="en-US" altLang="ko-KR" sz="1600" dirty="0"/>
              <a:t>Exchange of Association frames on a link only</a:t>
            </a:r>
          </a:p>
          <a:p>
            <a:pPr lvl="1"/>
            <a:r>
              <a:rPr lang="en-US" altLang="ko-KR" sz="1600" dirty="0"/>
              <a:t>Basic-variant ML element (including the common info and link info with complete information)</a:t>
            </a:r>
          </a:p>
          <a:p>
            <a:pPr lvl="1"/>
            <a:r>
              <a:rPr lang="en-US" altLang="ko-KR" sz="1600" dirty="0"/>
              <a:t>Including MLD-level information (e.g., AID, Listen Interval)</a:t>
            </a:r>
          </a:p>
          <a:p>
            <a:endParaRPr lang="en-US" altLang="ko-KR" sz="2000" dirty="0"/>
          </a:p>
          <a:p>
            <a:r>
              <a:rPr lang="en-US" altLang="ko-KR" sz="2000" dirty="0"/>
              <a:t>However, we need to clarify “How can AP(s) on link(s) to be setup, where association frames are not exchanged, operate with non-AP(s)”, which will be discussed in this contribution</a:t>
            </a:r>
          </a:p>
          <a:p>
            <a:pPr lvl="1"/>
            <a:r>
              <a:rPr lang="en-US" altLang="ko-KR" sz="1600" dirty="0"/>
              <a:t>We call the link(s) </a:t>
            </a:r>
            <a:r>
              <a:rPr lang="en-US" altLang="ko-KR" sz="1600" b="1" u="sng" dirty="0"/>
              <a:t>non-transmitting link</a:t>
            </a:r>
            <a:r>
              <a:rPr lang="en-US" altLang="ko-KR" sz="1600" b="1" dirty="0"/>
              <a:t> </a:t>
            </a:r>
            <a:r>
              <a:rPr lang="en-US" altLang="ko-KR" sz="1600" dirty="0"/>
              <a:t>while calling the link where association frames are exchanged </a:t>
            </a:r>
            <a:r>
              <a:rPr lang="en-US" altLang="ko-KR" sz="1600" b="1" u="sng" dirty="0"/>
              <a:t>transmitting link</a:t>
            </a:r>
          </a:p>
          <a:p>
            <a:endParaRPr lang="en-US" altLang="ko-KR" sz="2000" dirty="0"/>
          </a:p>
          <a:p>
            <a:endParaRPr lang="en-US" altLang="ko-KR" sz="2000" b="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88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Motivation and Problem Statement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Non-AP MLD intends to setup Link 1 (transmitting link) and Link 2 (non-transmitting link) with AP MLD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xmlns="" id="{20946C3B-4F3F-4CC0-9C8A-812BF0189C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719" y="2665155"/>
            <a:ext cx="7924800" cy="360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95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Initial Transmission of Non-AP MLD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Non-AP STA (STA B) operating on non-transmitting link (link 2) can first transmit any frame (e.g., Class 1/2/3) to the AP (AP 2) corresponding to that link</a:t>
            </a:r>
          </a:p>
          <a:p>
            <a:pPr lvl="1"/>
            <a:r>
              <a:rPr lang="en-US" altLang="ko-KR" sz="1600" dirty="0"/>
              <a:t>It will include its MAC address in TA field, which lets AP 2 know STA B’s MAC address</a:t>
            </a:r>
          </a:p>
          <a:p>
            <a:r>
              <a:rPr lang="en-US" altLang="ko-KR" sz="2000" dirty="0"/>
              <a:t>However, AP 2 doesn’t know </a:t>
            </a:r>
            <a:r>
              <a:rPr lang="en-US" altLang="ko-KR" sz="2000" u="sng" dirty="0"/>
              <a:t>which MLD STA B is affiliated with</a:t>
            </a:r>
          </a:p>
          <a:p>
            <a:pPr lvl="1"/>
            <a:r>
              <a:rPr lang="en-US" altLang="ko-KR" sz="1600" dirty="0"/>
              <a:t>AP 2 cannot update the state/information regarding the non-AP MLD with which STA B is affiliated</a:t>
            </a:r>
          </a:p>
          <a:p>
            <a:pPr lvl="1"/>
            <a:endParaRPr lang="en-US" altLang="ko-KR" sz="2000" dirty="0"/>
          </a:p>
          <a:p>
            <a:endParaRPr lang="en-US" altLang="ko-KR" sz="2000" b="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xmlns="" id="{DC5B2CA4-FB30-48CB-979F-23765088D4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3" y="4204551"/>
            <a:ext cx="7948613" cy="208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562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 and Possible Options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Consequently, an AP MLD needs the</a:t>
            </a:r>
            <a:r>
              <a:rPr lang="ko-KR" altLang="en-US" sz="2000" dirty="0"/>
              <a:t> </a:t>
            </a:r>
            <a:r>
              <a:rPr lang="en-US" altLang="ko-KR" sz="2000" dirty="0"/>
              <a:t>information to distinguish STAs affiliated with a non-AP MLD on non-transmitting links and bind STAs and their MLD </a:t>
            </a:r>
          </a:p>
          <a:p>
            <a:endParaRPr lang="en-US" altLang="ko-KR" sz="2000" dirty="0"/>
          </a:p>
          <a:p>
            <a:r>
              <a:rPr lang="en-US" altLang="ko-KR" sz="2000" dirty="0"/>
              <a:t>We can have several options</a:t>
            </a:r>
          </a:p>
          <a:p>
            <a:pPr lvl="1"/>
            <a:r>
              <a:rPr lang="en-US" altLang="ko-KR" sz="1600" b="1" dirty="0"/>
              <a:t>Option 1 (Preferred): </a:t>
            </a:r>
            <a:r>
              <a:rPr lang="en-US" altLang="ko-KR" sz="1600" dirty="0"/>
              <a:t>Signaling MAC addresses of STAs during ML setup</a:t>
            </a:r>
          </a:p>
          <a:p>
            <a:pPr lvl="2"/>
            <a:r>
              <a:rPr lang="en-US" altLang="ko-KR" sz="1400" dirty="0"/>
              <a:t>It can be a good candidate and simply apply to current ML IE format based on </a:t>
            </a:r>
            <a:r>
              <a:rPr lang="en-US" altLang="ko-KR" sz="1400" dirty="0" smtClean="0"/>
              <a:t>D0.3</a:t>
            </a:r>
            <a:endParaRPr lang="en-US" altLang="ko-KR" sz="1400" dirty="0"/>
          </a:p>
          <a:p>
            <a:pPr lvl="1"/>
            <a:r>
              <a:rPr lang="en-US" altLang="ko-KR" sz="1600" b="1" dirty="0"/>
              <a:t>Option 2:</a:t>
            </a:r>
            <a:r>
              <a:rPr lang="en-US" altLang="ko-KR" sz="1600" dirty="0"/>
              <a:t> Carries STA ID (derived from AID) on non-transmitting link right after ML setup</a:t>
            </a:r>
          </a:p>
          <a:p>
            <a:pPr lvl="2"/>
            <a:r>
              <a:rPr lang="en-US" altLang="ko-KR" sz="1400" dirty="0"/>
              <a:t>It can be carried in a control</a:t>
            </a:r>
            <a:r>
              <a:rPr lang="ko-KR" altLang="en-US" sz="1400" dirty="0"/>
              <a:t> </a:t>
            </a:r>
            <a:r>
              <a:rPr lang="en-US" altLang="ko-KR" sz="1400" dirty="0"/>
              <a:t>field with a new A-Control ID; however, it may be the waste of control ID only for resolving the issue</a:t>
            </a:r>
          </a:p>
          <a:p>
            <a:pPr lvl="1"/>
            <a:r>
              <a:rPr lang="en-US" altLang="ko-KR" sz="1600" b="1" dirty="0"/>
              <a:t>Option 3:</a:t>
            </a:r>
            <a:r>
              <a:rPr lang="en-US" altLang="ko-KR" sz="1600" dirty="0"/>
              <a:t> Setting MAC address field as MLD MAC address on non-transmitting link right after ML setup</a:t>
            </a:r>
          </a:p>
          <a:p>
            <a:pPr lvl="2"/>
            <a:r>
              <a:rPr lang="en-US" altLang="ko-KR" sz="1400" dirty="0"/>
              <a:t>For example, when a non-AP STA transmits a certain frame initially right after ML setup, its TA field is set to the non-AP MLD’s MAC address; however, a new addressing rule is needed only for resolving the issue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65944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Main Proposal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propose to indicate MAC addresses of STAs affiliated with a non-AP MLD during ML Setup</a:t>
            </a:r>
          </a:p>
          <a:p>
            <a:pPr lvl="1"/>
            <a:r>
              <a:rPr lang="en-US" altLang="ko-KR" sz="1600" dirty="0"/>
              <a:t>Beacon or Probe Response frame doesn’t need to include that information because it is unnecessary before ML setup (except for request of the complete information)</a:t>
            </a:r>
          </a:p>
          <a:p>
            <a:r>
              <a:rPr lang="en-US" altLang="ko-KR" sz="2000" dirty="0"/>
              <a:t>Therefore, MAC address field/element is included as a portion of the complete information (one fixed order…) indicated in the Link Info field of Per-STA Profile of Basic-variant ML element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xmlns="" id="{A6D2FA04-A354-44DB-AE22-8E85101703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4098098"/>
            <a:ext cx="5170628" cy="237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264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Applying to Current ML IE format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altLang="ko-KR" sz="2000" dirty="0"/>
              <a:t>Currently, we have </a:t>
            </a:r>
            <a:r>
              <a:rPr lang="en-US" altLang="ko-KR" sz="2000" dirty="0">
                <a:solidFill>
                  <a:srgbClr val="FF0000"/>
                </a:solidFill>
              </a:rPr>
              <a:t>TBD fields in fixed order </a:t>
            </a:r>
            <a:r>
              <a:rPr lang="en-US" altLang="ko-KR" sz="2000" dirty="0"/>
              <a:t>and </a:t>
            </a:r>
            <a:r>
              <a:rPr lang="en-US" altLang="ko-KR" sz="2000" dirty="0">
                <a:solidFill>
                  <a:srgbClr val="FF0000"/>
                </a:solidFill>
              </a:rPr>
              <a:t>TBD elements in fixed order</a:t>
            </a:r>
            <a:r>
              <a:rPr lang="en-US" altLang="ko-KR" sz="2000" dirty="0"/>
              <a:t> in the complete information</a:t>
            </a:r>
          </a:p>
          <a:p>
            <a:pPr algn="l"/>
            <a:r>
              <a:rPr lang="en-US" altLang="ko-KR" sz="2000" dirty="0"/>
              <a:t>Therefore, we can have a MAC address field or element in fixed order (e.g., in Element 2)</a:t>
            </a:r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xmlns="" id="{D4AA87DE-EA7D-4A5B-B700-EDF29F2B9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109451"/>
            <a:ext cx="6172200" cy="3176256"/>
          </a:xfrm>
          <a:prstGeom prst="rect">
            <a:avLst/>
          </a:prstGeom>
        </p:spPr>
      </p:pic>
      <p:sp>
        <p:nvSpPr>
          <p:cNvPr id="9" name="타원 8">
            <a:extLst>
              <a:ext uri="{FF2B5EF4-FFF2-40B4-BE49-F238E27FC236}">
                <a16:creationId xmlns:a16="http://schemas.microsoft.com/office/drawing/2014/main" xmlns="" id="{722769D4-7FC2-4175-8309-06FA0421084F}"/>
              </a:ext>
            </a:extLst>
          </p:cNvPr>
          <p:cNvSpPr/>
          <p:nvPr/>
        </p:nvSpPr>
        <p:spPr bwMode="auto">
          <a:xfrm>
            <a:off x="2438400" y="5486400"/>
            <a:ext cx="685800" cy="4572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388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observed an AP MLD needs the</a:t>
            </a:r>
            <a:r>
              <a:rPr lang="ko-KR" altLang="en-US" sz="2000" dirty="0"/>
              <a:t> </a:t>
            </a:r>
            <a:r>
              <a:rPr lang="en-US" altLang="ko-KR" sz="2000" dirty="0"/>
              <a:t>information to distinguish STAs affiliated with a non-AP MLD and bind STAs and their MLD in order to operate with non-AP STA(s) on non-transmitting link(s) after ML setup</a:t>
            </a:r>
          </a:p>
          <a:p>
            <a:endParaRPr lang="en-US" altLang="ko-KR" sz="2000" dirty="0"/>
          </a:p>
          <a:p>
            <a:r>
              <a:rPr lang="en-US" altLang="ko-KR" sz="2000" dirty="0"/>
              <a:t>Therefore, to enable that, we proposed indicate MAC addresses of STAs affiliated with a non-AP MLD during ML Setup</a:t>
            </a:r>
          </a:p>
          <a:p>
            <a:pPr lvl="1"/>
            <a:r>
              <a:rPr lang="en-US" altLang="ko-KR" sz="1600" dirty="0"/>
              <a:t>Specifically, MAC address field/element is included as a portion of the complete information indicated in the Link Info field of Per-STA Profile of Basic-variant ML element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2482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Do you agree to include the information of MAC addresses of STAs </a:t>
            </a:r>
            <a:r>
              <a:rPr lang="en-US" altLang="ko-KR" sz="2400" dirty="0"/>
              <a:t>as a portion of the complete information indicated in the Link Info field of Per-STA Profile of Basic-variant ML element?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Signaling is TBD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667338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280760</TotalTime>
  <Words>872</Words>
  <Application>Microsoft Office PowerPoint</Application>
  <PresentationFormat>화면 슬라이드 쇼(4:3)</PresentationFormat>
  <Paragraphs>121</Paragraphs>
  <Slides>10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굴림</vt:lpstr>
      <vt:lpstr>맑은 고딕</vt:lpstr>
      <vt:lpstr>Arial</vt:lpstr>
      <vt:lpstr>Times New Roman</vt:lpstr>
      <vt:lpstr>802-11-Submission</vt:lpstr>
      <vt:lpstr>Operation after Multi-link Setup</vt:lpstr>
      <vt:lpstr>Introduction</vt:lpstr>
      <vt:lpstr>Motivation and Problem Statement</vt:lpstr>
      <vt:lpstr>Initial Transmission of Non-AP MLD</vt:lpstr>
      <vt:lpstr>Discussion and Possible Options</vt:lpstr>
      <vt:lpstr>Main Proposal</vt:lpstr>
      <vt:lpstr>Applying to Current ML IE format</vt:lpstr>
      <vt:lpstr>Conclusion</vt:lpstr>
      <vt:lpstr>SP #1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장인선/선임연구원/미래기술센터 C&amp;M표준(연)IoT커넥티비티표준Task(insun.jang@lge.com)</cp:lastModifiedBy>
  <cp:revision>14331</cp:revision>
  <cp:lastPrinted>2018-10-31T23:27:01Z</cp:lastPrinted>
  <dcterms:created xsi:type="dcterms:W3CDTF">2007-05-21T21:00:37Z</dcterms:created>
  <dcterms:modified xsi:type="dcterms:W3CDTF">2021-01-21T06:52:33Z</dcterms:modified>
</cp:coreProperties>
</file>