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20"/>
  </p:notesMasterIdLst>
  <p:handoutMasterIdLst>
    <p:handoutMasterId r:id="rId21"/>
  </p:handoutMasterIdLst>
  <p:sldIdLst>
    <p:sldId id="256" r:id="rId6"/>
    <p:sldId id="257" r:id="rId7"/>
    <p:sldId id="269" r:id="rId8"/>
    <p:sldId id="262" r:id="rId9"/>
    <p:sldId id="272" r:id="rId10"/>
    <p:sldId id="276" r:id="rId11"/>
    <p:sldId id="277" r:id="rId12"/>
    <p:sldId id="275" r:id="rId13"/>
    <p:sldId id="279" r:id="rId14"/>
    <p:sldId id="268" r:id="rId15"/>
    <p:sldId id="265" r:id="rId16"/>
    <p:sldId id="266" r:id="rId17"/>
    <p:sldId id="278" r:id="rId18"/>
    <p:sldId id="264" r:id="rId19"/>
  </p:sldIdLst>
  <p:sldSz cx="12192000" cy="6858000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nas Sedin" initials="ER" lastIdx="1" clrIdx="0">
    <p:extLst>
      <p:ext uri="{19B8F6BF-5375-455C-9EA6-DF929625EA0E}">
        <p15:presenceInfo xmlns:p15="http://schemas.microsoft.com/office/powerpoint/2012/main" userId="Jonas Sedin" providerId="None"/>
      </p:ext>
    </p:extLst>
  </p:cmAuthor>
  <p:cmAuthor id="2" name="Abhishek Ambede" initials="AA" lastIdx="2" clrIdx="1">
    <p:extLst>
      <p:ext uri="{19B8F6BF-5375-455C-9EA6-DF929625EA0E}">
        <p15:presenceInfo xmlns:p15="http://schemas.microsoft.com/office/powerpoint/2012/main" userId="S::abhishek.ambede@ericsson.com::4b7ad8a2-4975-4f13-b508-5b482d5ab5e9" providerId="AD"/>
      </p:ext>
    </p:extLst>
  </p:cmAuthor>
  <p:cmAuthor id="3" name="Miguel Lopez M" initials="MLM" lastIdx="3" clrIdx="2">
    <p:extLst>
      <p:ext uri="{19B8F6BF-5375-455C-9EA6-DF929625EA0E}">
        <p15:presenceInfo xmlns:p15="http://schemas.microsoft.com/office/powerpoint/2012/main" userId="S::miguel.m.lopez@ericsson.com::c87fad10-2e85-47e3-aa4e-2d55a76fc0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081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Ambede" userId="S::abhishek.ambede@ericsson.com::4b7ad8a2-4975-4f13-b508-5b482d5ab5e9" providerId="AD" clId="Web-{574BB0C7-542B-7959-AE44-540FB28D7D66}"/>
    <pc:docChg chg="modSld">
      <pc:chgData name="Abhishek Ambede" userId="S::abhishek.ambede@ericsson.com::4b7ad8a2-4975-4f13-b508-5b482d5ab5e9" providerId="AD" clId="Web-{574BB0C7-542B-7959-AE44-540FB28D7D66}" dt="2021-01-15T10:01:27.451" v="3" actId="20577"/>
      <pc:docMkLst>
        <pc:docMk/>
      </pc:docMkLst>
      <pc:sldChg chg="modSp">
        <pc:chgData name="Abhishek Ambede" userId="S::abhishek.ambede@ericsson.com::4b7ad8a2-4975-4f13-b508-5b482d5ab5e9" providerId="AD" clId="Web-{574BB0C7-542B-7959-AE44-540FB28D7D66}" dt="2021-01-15T10:01:27.451" v="3" actId="20577"/>
        <pc:sldMkLst>
          <pc:docMk/>
          <pc:sldMk cId="3015167302" sldId="278"/>
        </pc:sldMkLst>
        <pc:spChg chg="mod">
          <ac:chgData name="Abhishek Ambede" userId="S::abhishek.ambede@ericsson.com::4b7ad8a2-4975-4f13-b508-5b482d5ab5e9" providerId="AD" clId="Web-{574BB0C7-542B-7959-AE44-540FB28D7D66}" dt="2021-01-15T10:01:27.451" v="3" actId="20577"/>
          <ac:spMkLst>
            <pc:docMk/>
            <pc:sldMk cId="3015167302" sldId="278"/>
            <ac:spMk id="3" creationId="{00000000-0000-0000-0000-000000000000}"/>
          </ac:spMkLst>
        </pc:spChg>
      </pc:sldChg>
    </pc:docChg>
  </pc:docChgLst>
  <pc:docChgLst>
    <pc:chgData name="Abhishek Ambede" userId="4b7ad8a2-4975-4f13-b508-5b482d5ab5e9" providerId="ADAL" clId="{F4B5544A-7762-4F2B-AF04-7C655F3ECBA5}"/>
    <pc:docChg chg="undo redo custSel modSld sldOrd">
      <pc:chgData name="Abhishek Ambede" userId="4b7ad8a2-4975-4f13-b508-5b482d5ab5e9" providerId="ADAL" clId="{F4B5544A-7762-4F2B-AF04-7C655F3ECBA5}" dt="2021-01-12T08:11:31.497" v="925" actId="108"/>
      <pc:docMkLst>
        <pc:docMk/>
      </pc:docMkLst>
      <pc:sldChg chg="modSp">
        <pc:chgData name="Abhishek Ambede" userId="4b7ad8a2-4975-4f13-b508-5b482d5ab5e9" providerId="ADAL" clId="{F4B5544A-7762-4F2B-AF04-7C655F3ECBA5}" dt="2021-01-11T15:45:13.678" v="359"/>
        <pc:sldMkLst>
          <pc:docMk/>
          <pc:sldMk cId="0" sldId="257"/>
        </pc:sldMkLst>
        <pc:spChg chg="mod">
          <ac:chgData name="Abhishek Ambede" userId="4b7ad8a2-4975-4f13-b508-5b482d5ab5e9" providerId="ADAL" clId="{F4B5544A-7762-4F2B-AF04-7C655F3ECBA5}" dt="2021-01-11T15:45:13.678" v="359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Abhishek Ambede" userId="4b7ad8a2-4975-4f13-b508-5b482d5ab5e9" providerId="ADAL" clId="{F4B5544A-7762-4F2B-AF04-7C655F3ECBA5}" dt="2021-01-11T15:47:00.599" v="374" actId="20577"/>
        <pc:sldMkLst>
          <pc:docMk/>
          <pc:sldMk cId="0" sldId="262"/>
        </pc:sldMkLst>
        <pc:spChg chg="mod">
          <ac:chgData name="Abhishek Ambede" userId="4b7ad8a2-4975-4f13-b508-5b482d5ab5e9" providerId="ADAL" clId="{F4B5544A-7762-4F2B-AF04-7C655F3ECBA5}" dt="2021-01-11T15:47:00.599" v="374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">
        <pc:chgData name="Abhishek Ambede" userId="4b7ad8a2-4975-4f13-b508-5b482d5ab5e9" providerId="ADAL" clId="{F4B5544A-7762-4F2B-AF04-7C655F3ECBA5}" dt="2021-01-11T15:55:08.064" v="567" actId="20577"/>
        <pc:sldMkLst>
          <pc:docMk/>
          <pc:sldMk cId="0" sldId="264"/>
        </pc:sldMkLst>
        <pc:spChg chg="mod">
          <ac:chgData name="Abhishek Ambede" userId="4b7ad8a2-4975-4f13-b508-5b482d5ab5e9" providerId="ADAL" clId="{F4B5544A-7762-4F2B-AF04-7C655F3ECBA5}" dt="2021-01-11T15:55:08.064" v="567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">
        <pc:chgData name="Abhishek Ambede" userId="4b7ad8a2-4975-4f13-b508-5b482d5ab5e9" providerId="ADAL" clId="{F4B5544A-7762-4F2B-AF04-7C655F3ECBA5}" dt="2021-01-12T07:55:10.216" v="646" actId="20577"/>
        <pc:sldMkLst>
          <pc:docMk/>
          <pc:sldMk cId="2659479329" sldId="266"/>
        </pc:sldMkLst>
        <pc:spChg chg="mod">
          <ac:chgData name="Abhishek Ambede" userId="4b7ad8a2-4975-4f13-b508-5b482d5ab5e9" providerId="ADAL" clId="{F4B5544A-7762-4F2B-AF04-7C655F3ECBA5}" dt="2021-01-12T07:55:10.216" v="646" actId="20577"/>
          <ac:spMkLst>
            <pc:docMk/>
            <pc:sldMk cId="2659479329" sldId="266"/>
            <ac:spMk id="2" creationId="{00000000-0000-0000-0000-000000000000}"/>
          </ac:spMkLst>
        </pc:spChg>
        <pc:spChg chg="mod">
          <ac:chgData name="Abhishek Ambede" userId="4b7ad8a2-4975-4f13-b508-5b482d5ab5e9" providerId="ADAL" clId="{F4B5544A-7762-4F2B-AF04-7C655F3ECBA5}" dt="2021-01-12T07:55:07.695" v="645" actId="20577"/>
          <ac:spMkLst>
            <pc:docMk/>
            <pc:sldMk cId="2659479329" sldId="266"/>
            <ac:spMk id="3" creationId="{00000000-0000-0000-0000-000000000000}"/>
          </ac:spMkLst>
        </pc:spChg>
      </pc:sldChg>
      <pc:sldChg chg="modSp">
        <pc:chgData name="Abhishek Ambede" userId="4b7ad8a2-4975-4f13-b508-5b482d5ab5e9" providerId="ADAL" clId="{F4B5544A-7762-4F2B-AF04-7C655F3ECBA5}" dt="2021-01-12T08:05:12.505" v="773" actId="20577"/>
        <pc:sldMkLst>
          <pc:docMk/>
          <pc:sldMk cId="4016738073" sldId="268"/>
        </pc:sldMkLst>
        <pc:spChg chg="mod">
          <ac:chgData name="Abhishek Ambede" userId="4b7ad8a2-4975-4f13-b508-5b482d5ab5e9" providerId="ADAL" clId="{F4B5544A-7762-4F2B-AF04-7C655F3ECBA5}" dt="2021-01-12T08:05:12.505" v="773" actId="20577"/>
          <ac:spMkLst>
            <pc:docMk/>
            <pc:sldMk cId="4016738073" sldId="268"/>
            <ac:spMk id="3" creationId="{00000000-0000-0000-0000-000000000000}"/>
          </ac:spMkLst>
        </pc:spChg>
      </pc:sldChg>
      <pc:sldChg chg="modSp addCm modCm">
        <pc:chgData name="Abhishek Ambede" userId="4b7ad8a2-4975-4f13-b508-5b482d5ab5e9" providerId="ADAL" clId="{F4B5544A-7762-4F2B-AF04-7C655F3ECBA5}" dt="2021-01-12T07:51:24.709" v="595" actId="20577"/>
        <pc:sldMkLst>
          <pc:docMk/>
          <pc:sldMk cId="514118645" sldId="269"/>
        </pc:sldMkLst>
        <pc:spChg chg="mod">
          <ac:chgData name="Abhishek Ambede" userId="4b7ad8a2-4975-4f13-b508-5b482d5ab5e9" providerId="ADAL" clId="{F4B5544A-7762-4F2B-AF04-7C655F3ECBA5}" dt="2021-01-12T07:51:24.709" v="595" actId="20577"/>
          <ac:spMkLst>
            <pc:docMk/>
            <pc:sldMk cId="514118645" sldId="269"/>
            <ac:spMk id="9218" creationId="{00000000-0000-0000-0000-000000000000}"/>
          </ac:spMkLst>
        </pc:spChg>
      </pc:sldChg>
      <pc:sldChg chg="modSp">
        <pc:chgData name="Abhishek Ambede" userId="4b7ad8a2-4975-4f13-b508-5b482d5ab5e9" providerId="ADAL" clId="{F4B5544A-7762-4F2B-AF04-7C655F3ECBA5}" dt="2021-01-11T15:48:58.704" v="423" actId="20577"/>
        <pc:sldMkLst>
          <pc:docMk/>
          <pc:sldMk cId="3513755681" sldId="272"/>
        </pc:sldMkLst>
        <pc:spChg chg="mod">
          <ac:chgData name="Abhishek Ambede" userId="4b7ad8a2-4975-4f13-b508-5b482d5ab5e9" providerId="ADAL" clId="{F4B5544A-7762-4F2B-AF04-7C655F3ECBA5}" dt="2021-01-11T15:48:58.704" v="423" actId="20577"/>
          <ac:spMkLst>
            <pc:docMk/>
            <pc:sldMk cId="3513755681" sldId="272"/>
            <ac:spMk id="9218" creationId="{00000000-0000-0000-0000-000000000000}"/>
          </ac:spMkLst>
        </pc:spChg>
      </pc:sldChg>
      <pc:sldChg chg="modSp addCm delCm modCm">
        <pc:chgData name="Abhishek Ambede" userId="4b7ad8a2-4975-4f13-b508-5b482d5ab5e9" providerId="ADAL" clId="{F4B5544A-7762-4F2B-AF04-7C655F3ECBA5}" dt="2021-01-12T08:11:31.497" v="925" actId="108"/>
        <pc:sldMkLst>
          <pc:docMk/>
          <pc:sldMk cId="1801752780" sldId="275"/>
        </pc:sldMkLst>
        <pc:spChg chg="mod">
          <ac:chgData name="Abhishek Ambede" userId="4b7ad8a2-4975-4f13-b508-5b482d5ab5e9" providerId="ADAL" clId="{F4B5544A-7762-4F2B-AF04-7C655F3ECBA5}" dt="2021-01-12T07:53:58.655" v="635" actId="20577"/>
          <ac:spMkLst>
            <pc:docMk/>
            <pc:sldMk cId="1801752780" sldId="275"/>
            <ac:spMk id="2" creationId="{67660E90-59B2-444D-B097-6950BE47687F}"/>
          </ac:spMkLst>
        </pc:spChg>
        <pc:spChg chg="mod">
          <ac:chgData name="Abhishek Ambede" userId="4b7ad8a2-4975-4f13-b508-5b482d5ab5e9" providerId="ADAL" clId="{F4B5544A-7762-4F2B-AF04-7C655F3ECBA5}" dt="2021-01-12T08:11:31.497" v="925" actId="108"/>
          <ac:spMkLst>
            <pc:docMk/>
            <pc:sldMk cId="1801752780" sldId="275"/>
            <ac:spMk id="3" creationId="{D06E4A6D-8C68-40A2-97F0-807D450B23C3}"/>
          </ac:spMkLst>
        </pc:spChg>
      </pc:sldChg>
      <pc:sldChg chg="modSp">
        <pc:chgData name="Abhishek Ambede" userId="4b7ad8a2-4975-4f13-b508-5b482d5ab5e9" providerId="ADAL" clId="{F4B5544A-7762-4F2B-AF04-7C655F3ECBA5}" dt="2021-01-12T08:02:23.692" v="764" actId="20577"/>
        <pc:sldMkLst>
          <pc:docMk/>
          <pc:sldMk cId="480381051" sldId="276"/>
        </pc:sldMkLst>
        <pc:spChg chg="mod">
          <ac:chgData name="Abhishek Ambede" userId="4b7ad8a2-4975-4f13-b508-5b482d5ab5e9" providerId="ADAL" clId="{F4B5544A-7762-4F2B-AF04-7C655F3ECBA5}" dt="2021-01-11T15:49:16.999" v="424" actId="20577"/>
          <ac:spMkLst>
            <pc:docMk/>
            <pc:sldMk cId="480381051" sldId="276"/>
            <ac:spMk id="2" creationId="{00000000-0000-0000-0000-000000000000}"/>
          </ac:spMkLst>
        </pc:spChg>
        <pc:spChg chg="mod">
          <ac:chgData name="Abhishek Ambede" userId="4b7ad8a2-4975-4f13-b508-5b482d5ab5e9" providerId="ADAL" clId="{F4B5544A-7762-4F2B-AF04-7C655F3ECBA5}" dt="2021-01-12T08:02:23.692" v="764" actId="20577"/>
          <ac:spMkLst>
            <pc:docMk/>
            <pc:sldMk cId="480381051" sldId="276"/>
            <ac:spMk id="9218" creationId="{00000000-0000-0000-0000-000000000000}"/>
          </ac:spMkLst>
        </pc:spChg>
      </pc:sldChg>
      <pc:sldChg chg="modSp ord">
        <pc:chgData name="Abhishek Ambede" userId="4b7ad8a2-4975-4f13-b508-5b482d5ab5e9" providerId="ADAL" clId="{F4B5544A-7762-4F2B-AF04-7C655F3ECBA5}" dt="2021-01-12T07:56:45.235" v="667" actId="20577"/>
        <pc:sldMkLst>
          <pc:docMk/>
          <pc:sldMk cId="2349136746" sldId="277"/>
        </pc:sldMkLst>
        <pc:spChg chg="mod">
          <ac:chgData name="Abhishek Ambede" userId="4b7ad8a2-4975-4f13-b508-5b482d5ab5e9" providerId="ADAL" clId="{F4B5544A-7762-4F2B-AF04-7C655F3ECBA5}" dt="2021-01-12T07:55:29.711" v="652" actId="20577"/>
          <ac:spMkLst>
            <pc:docMk/>
            <pc:sldMk cId="2349136746" sldId="277"/>
            <ac:spMk id="2" creationId="{67660E90-59B2-444D-B097-6950BE47687F}"/>
          </ac:spMkLst>
        </pc:spChg>
        <pc:spChg chg="mod">
          <ac:chgData name="Abhishek Ambede" userId="4b7ad8a2-4975-4f13-b508-5b482d5ab5e9" providerId="ADAL" clId="{F4B5544A-7762-4F2B-AF04-7C655F3ECBA5}" dt="2021-01-12T07:56:45.235" v="667" actId="20577"/>
          <ac:spMkLst>
            <pc:docMk/>
            <pc:sldMk cId="2349136746" sldId="277"/>
            <ac:spMk id="3" creationId="{D06E4A6D-8C68-40A2-97F0-807D450B23C3}"/>
          </ac:spMkLst>
        </pc:spChg>
      </pc:sldChg>
      <pc:sldChg chg="modSp ord">
        <pc:chgData name="Abhishek Ambede" userId="4b7ad8a2-4975-4f13-b508-5b482d5ab5e9" providerId="ADAL" clId="{F4B5544A-7762-4F2B-AF04-7C655F3ECBA5}" dt="2021-01-12T07:55:05.721" v="644" actId="20577"/>
        <pc:sldMkLst>
          <pc:docMk/>
          <pc:sldMk cId="3015167302" sldId="278"/>
        </pc:sldMkLst>
        <pc:spChg chg="mod">
          <ac:chgData name="Abhishek Ambede" userId="4b7ad8a2-4975-4f13-b508-5b482d5ab5e9" providerId="ADAL" clId="{F4B5544A-7762-4F2B-AF04-7C655F3ECBA5}" dt="2021-01-12T07:55:04.087" v="643" actId="20577"/>
          <ac:spMkLst>
            <pc:docMk/>
            <pc:sldMk cId="3015167302" sldId="278"/>
            <ac:spMk id="2" creationId="{00000000-0000-0000-0000-000000000000}"/>
          </ac:spMkLst>
        </pc:spChg>
        <pc:spChg chg="mod">
          <ac:chgData name="Abhishek Ambede" userId="4b7ad8a2-4975-4f13-b508-5b482d5ab5e9" providerId="ADAL" clId="{F4B5544A-7762-4F2B-AF04-7C655F3ECBA5}" dt="2021-01-12T07:55:05.721" v="644" actId="20577"/>
          <ac:spMkLst>
            <pc:docMk/>
            <pc:sldMk cId="3015167302" sldId="278"/>
            <ac:spMk id="3" creationId="{00000000-0000-0000-0000-000000000000}"/>
          </ac:spMkLst>
        </pc:spChg>
      </pc:sldChg>
      <pc:sldChg chg="modSp">
        <pc:chgData name="Abhishek Ambede" userId="4b7ad8a2-4975-4f13-b508-5b482d5ab5e9" providerId="ADAL" clId="{F4B5544A-7762-4F2B-AF04-7C655F3ECBA5}" dt="2021-01-11T15:09:49.170" v="166" actId="108"/>
        <pc:sldMkLst>
          <pc:docMk/>
          <pc:sldMk cId="1012518999" sldId="280"/>
        </pc:sldMkLst>
        <pc:spChg chg="mod">
          <ac:chgData name="Abhishek Ambede" userId="4b7ad8a2-4975-4f13-b508-5b482d5ab5e9" providerId="ADAL" clId="{F4B5544A-7762-4F2B-AF04-7C655F3ECBA5}" dt="2021-01-11T15:09:49.170" v="166" actId="108"/>
          <ac:spMkLst>
            <pc:docMk/>
            <pc:sldMk cId="1012518999" sldId="280"/>
            <ac:spMk id="3" creationId="{A8601768-7296-43E6-96B8-38EFFA33CFBE}"/>
          </ac:spMkLst>
        </pc:spChg>
      </pc:sldChg>
    </pc:docChg>
  </pc:docChgLst>
  <pc:docChgLst>
    <pc:chgData name="Miguel Lopez M" userId="c87fad10-2e85-47e3-aa4e-2d55a76fc039" providerId="ADAL" clId="{BFD5221B-B64E-4C9E-99A9-EF05BA40DBF9}"/>
    <pc:docChg chg="custSel modSld">
      <pc:chgData name="Miguel Lopez M" userId="c87fad10-2e85-47e3-aa4e-2d55a76fc039" providerId="ADAL" clId="{BFD5221B-B64E-4C9E-99A9-EF05BA40DBF9}" dt="2021-01-15T09:15:26.682" v="14"/>
      <pc:docMkLst>
        <pc:docMk/>
      </pc:docMkLst>
      <pc:sldChg chg="addCm modCm">
        <pc:chgData name="Miguel Lopez M" userId="c87fad10-2e85-47e3-aa4e-2d55a76fc039" providerId="ADAL" clId="{BFD5221B-B64E-4C9E-99A9-EF05BA40DBF9}" dt="2021-01-15T09:05:24.176" v="6"/>
        <pc:sldMkLst>
          <pc:docMk/>
          <pc:sldMk cId="2659479329" sldId="266"/>
        </pc:sldMkLst>
      </pc:sldChg>
      <pc:sldChg chg="addCm modCm">
        <pc:chgData name="Miguel Lopez M" userId="c87fad10-2e85-47e3-aa4e-2d55a76fc039" providerId="ADAL" clId="{BFD5221B-B64E-4C9E-99A9-EF05BA40DBF9}" dt="2021-01-15T09:15:26.682" v="14"/>
        <pc:sldMkLst>
          <pc:docMk/>
          <pc:sldMk cId="3015167302" sldId="278"/>
        </pc:sldMkLst>
      </pc:sldChg>
    </pc:docChg>
  </pc:docChgLst>
  <pc:docChgLst>
    <pc:chgData name="Abhishek Ambede" userId="4b7ad8a2-4975-4f13-b508-5b482d5ab5e9" providerId="ADAL" clId="{01B79857-1C70-43B8-80A9-ED5916B01886}"/>
    <pc:docChg chg="custSel modSld sldOrd">
      <pc:chgData name="Abhishek Ambede" userId="4b7ad8a2-4975-4f13-b508-5b482d5ab5e9" providerId="ADAL" clId="{01B79857-1C70-43B8-80A9-ED5916B01886}" dt="2021-01-15T09:39:24.987" v="234" actId="207"/>
      <pc:docMkLst>
        <pc:docMk/>
      </pc:docMkLst>
      <pc:sldChg chg="modSp">
        <pc:chgData name="Abhishek Ambede" userId="4b7ad8a2-4975-4f13-b508-5b482d5ab5e9" providerId="ADAL" clId="{01B79857-1C70-43B8-80A9-ED5916B01886}" dt="2021-01-15T09:39:24.987" v="234" actId="207"/>
        <pc:sldMkLst>
          <pc:docMk/>
          <pc:sldMk cId="0" sldId="257"/>
        </pc:sldMkLst>
        <pc:spChg chg="mod">
          <ac:chgData name="Abhishek Ambede" userId="4b7ad8a2-4975-4f13-b508-5b482d5ab5e9" providerId="ADAL" clId="{01B79857-1C70-43B8-80A9-ED5916B01886}" dt="2021-01-15T09:39:24.987" v="234" actId="207"/>
          <ac:spMkLst>
            <pc:docMk/>
            <pc:sldMk cId="0" sldId="257"/>
            <ac:spMk id="4098" creationId="{00000000-0000-0000-0000-000000000000}"/>
          </ac:spMkLst>
        </pc:spChg>
      </pc:sldChg>
      <pc:sldChg chg="modSp ord delCm modCm">
        <pc:chgData name="Abhishek Ambede" userId="4b7ad8a2-4975-4f13-b508-5b482d5ab5e9" providerId="ADAL" clId="{01B79857-1C70-43B8-80A9-ED5916B01886}" dt="2021-01-15T09:37:31.403" v="230" actId="20577"/>
        <pc:sldMkLst>
          <pc:docMk/>
          <pc:sldMk cId="2659479329" sldId="266"/>
        </pc:sldMkLst>
        <pc:spChg chg="mod">
          <ac:chgData name="Abhishek Ambede" userId="4b7ad8a2-4975-4f13-b508-5b482d5ab5e9" providerId="ADAL" clId="{01B79857-1C70-43B8-80A9-ED5916B01886}" dt="2021-01-15T09:37:31.403" v="230" actId="20577"/>
          <ac:spMkLst>
            <pc:docMk/>
            <pc:sldMk cId="2659479329" sldId="266"/>
            <ac:spMk id="2" creationId="{00000000-0000-0000-0000-000000000000}"/>
          </ac:spMkLst>
        </pc:spChg>
        <pc:spChg chg="mod">
          <ac:chgData name="Abhishek Ambede" userId="4b7ad8a2-4975-4f13-b508-5b482d5ab5e9" providerId="ADAL" clId="{01B79857-1C70-43B8-80A9-ED5916B01886}" dt="2021-01-15T09:33:01.598" v="226" actId="20577"/>
          <ac:spMkLst>
            <pc:docMk/>
            <pc:sldMk cId="2659479329" sldId="266"/>
            <ac:spMk id="3" creationId="{00000000-0000-0000-0000-000000000000}"/>
          </ac:spMkLst>
        </pc:spChg>
      </pc:sldChg>
      <pc:sldChg chg="modSp">
        <pc:chgData name="Abhishek Ambede" userId="4b7ad8a2-4975-4f13-b508-5b482d5ab5e9" providerId="ADAL" clId="{01B79857-1C70-43B8-80A9-ED5916B01886}" dt="2021-01-15T09:39:20.791" v="233" actId="207"/>
        <pc:sldMkLst>
          <pc:docMk/>
          <pc:sldMk cId="1801752780" sldId="275"/>
        </pc:sldMkLst>
        <pc:spChg chg="mod">
          <ac:chgData name="Abhishek Ambede" userId="4b7ad8a2-4975-4f13-b508-5b482d5ab5e9" providerId="ADAL" clId="{01B79857-1C70-43B8-80A9-ED5916B01886}" dt="2021-01-15T09:39:20.791" v="233" actId="207"/>
          <ac:spMkLst>
            <pc:docMk/>
            <pc:sldMk cId="1801752780" sldId="275"/>
            <ac:spMk id="3" creationId="{D06E4A6D-8C68-40A2-97F0-807D450B23C3}"/>
          </ac:spMkLst>
        </pc:spChg>
      </pc:sldChg>
      <pc:sldChg chg="modSp delCm modCm">
        <pc:chgData name="Abhishek Ambede" userId="4b7ad8a2-4975-4f13-b508-5b482d5ab5e9" providerId="ADAL" clId="{01B79857-1C70-43B8-80A9-ED5916B01886}" dt="2021-01-15T09:37:33.531" v="232" actId="20577"/>
        <pc:sldMkLst>
          <pc:docMk/>
          <pc:sldMk cId="3015167302" sldId="278"/>
        </pc:sldMkLst>
        <pc:spChg chg="mod">
          <ac:chgData name="Abhishek Ambede" userId="4b7ad8a2-4975-4f13-b508-5b482d5ab5e9" providerId="ADAL" clId="{01B79857-1C70-43B8-80A9-ED5916B01886}" dt="2021-01-15T09:37:33.531" v="232" actId="20577"/>
          <ac:spMkLst>
            <pc:docMk/>
            <pc:sldMk cId="3015167302" sldId="278"/>
            <ac:spMk id="2" creationId="{00000000-0000-0000-0000-000000000000}"/>
          </ac:spMkLst>
        </pc:spChg>
        <pc:spChg chg="mod">
          <ac:chgData name="Abhishek Ambede" userId="4b7ad8a2-4975-4f13-b508-5b482d5ab5e9" providerId="ADAL" clId="{01B79857-1C70-43B8-80A9-ED5916B01886}" dt="2021-01-15T09:26:05.683" v="73" actId="6549"/>
          <ac:spMkLst>
            <pc:docMk/>
            <pc:sldMk cId="3015167302" sldId="278"/>
            <ac:spMk id="3" creationId="{00000000-0000-0000-0000-000000000000}"/>
          </ac:spMkLst>
        </pc:spChg>
      </pc:sldChg>
    </pc:docChg>
  </pc:docChgLst>
  <pc:docChgLst>
    <pc:chgData name="Jonas Sedin" userId="03f318f2-8077-4222-8f94-506c3984c9f0" providerId="ADAL" clId="{8DEA2A50-3E13-4DFA-BBCC-4DD0E0A708DF}"/>
    <pc:docChg chg="custSel delSld modSld">
      <pc:chgData name="Jonas Sedin" userId="03f318f2-8077-4222-8f94-506c3984c9f0" providerId="ADAL" clId="{8DEA2A50-3E13-4DFA-BBCC-4DD0E0A708DF}" dt="2021-01-18T10:39:43.445" v="23" actId="1076"/>
      <pc:docMkLst>
        <pc:docMk/>
      </pc:docMkLst>
      <pc:sldChg chg="modSp">
        <pc:chgData name="Jonas Sedin" userId="03f318f2-8077-4222-8f94-506c3984c9f0" providerId="ADAL" clId="{8DEA2A50-3E13-4DFA-BBCC-4DD0E0A708DF}" dt="2021-01-15T09:58:33.943" v="6" actId="20577"/>
        <pc:sldMkLst>
          <pc:docMk/>
          <pc:sldMk cId="2659479329" sldId="266"/>
        </pc:sldMkLst>
        <pc:spChg chg="mod">
          <ac:chgData name="Jonas Sedin" userId="03f318f2-8077-4222-8f94-506c3984c9f0" providerId="ADAL" clId="{8DEA2A50-3E13-4DFA-BBCC-4DD0E0A708DF}" dt="2021-01-15T09:58:33.943" v="6" actId="20577"/>
          <ac:spMkLst>
            <pc:docMk/>
            <pc:sldMk cId="2659479329" sldId="266"/>
            <ac:spMk id="3" creationId="{00000000-0000-0000-0000-000000000000}"/>
          </ac:spMkLst>
        </pc:spChg>
      </pc:sldChg>
      <pc:sldChg chg="addSp delSp modSp">
        <pc:chgData name="Jonas Sedin" userId="03f318f2-8077-4222-8f94-506c3984c9f0" providerId="ADAL" clId="{8DEA2A50-3E13-4DFA-BBCC-4DD0E0A708DF}" dt="2021-01-18T10:39:43.445" v="23" actId="1076"/>
        <pc:sldMkLst>
          <pc:docMk/>
          <pc:sldMk cId="514118645" sldId="269"/>
        </pc:sldMkLst>
        <pc:picChg chg="add mod">
          <ac:chgData name="Jonas Sedin" userId="03f318f2-8077-4222-8f94-506c3984c9f0" providerId="ADAL" clId="{8DEA2A50-3E13-4DFA-BBCC-4DD0E0A708DF}" dt="2021-01-18T10:39:43.445" v="23" actId="1076"/>
          <ac:picMkLst>
            <pc:docMk/>
            <pc:sldMk cId="514118645" sldId="269"/>
            <ac:picMk id="7" creationId="{17D16F0E-AE76-4715-AB00-D22E37E27C1C}"/>
          </ac:picMkLst>
        </pc:picChg>
        <pc:picChg chg="del">
          <ac:chgData name="Jonas Sedin" userId="03f318f2-8077-4222-8f94-506c3984c9f0" providerId="ADAL" clId="{8DEA2A50-3E13-4DFA-BBCC-4DD0E0A708DF}" dt="2021-01-18T10:38:51.839" v="15" actId="478"/>
          <ac:picMkLst>
            <pc:docMk/>
            <pc:sldMk cId="514118645" sldId="269"/>
            <ac:picMk id="8" creationId="{8270355D-E742-4857-837F-990BBA2A1E23}"/>
          </ac:picMkLst>
        </pc:picChg>
      </pc:sldChg>
      <pc:sldChg chg="del">
        <pc:chgData name="Jonas Sedin" userId="03f318f2-8077-4222-8f94-506c3984c9f0" providerId="ADAL" clId="{8DEA2A50-3E13-4DFA-BBCC-4DD0E0A708DF}" dt="2021-01-18T10:24:49.756" v="14" actId="2696"/>
        <pc:sldMkLst>
          <pc:docMk/>
          <pc:sldMk cId="3126688852" sldId="273"/>
        </pc:sldMkLst>
      </pc:sldChg>
      <pc:sldChg chg="modSp">
        <pc:chgData name="Jonas Sedin" userId="03f318f2-8077-4222-8f94-506c3984c9f0" providerId="ADAL" clId="{8DEA2A50-3E13-4DFA-BBCC-4DD0E0A708DF}" dt="2021-01-15T09:58:40.502" v="13" actId="20577"/>
        <pc:sldMkLst>
          <pc:docMk/>
          <pc:sldMk cId="3015167302" sldId="278"/>
        </pc:sldMkLst>
        <pc:spChg chg="mod">
          <ac:chgData name="Jonas Sedin" userId="03f318f2-8077-4222-8f94-506c3984c9f0" providerId="ADAL" clId="{8DEA2A50-3E13-4DFA-BBCC-4DD0E0A708DF}" dt="2021-01-15T09:58:40.502" v="13" actId="20577"/>
          <ac:spMkLst>
            <pc:docMk/>
            <pc:sldMk cId="3015167302" sldId="278"/>
            <ac:spMk id="3" creationId="{00000000-0000-0000-0000-000000000000}"/>
          </ac:spMkLst>
        </pc:spChg>
      </pc:sldChg>
    </pc:docChg>
  </pc:docChgLst>
  <pc:docChgLst>
    <pc:chgData name="Jonas Sedin" userId="03f318f2-8077-4222-8f94-506c3984c9f0" providerId="ADAL" clId="{E62FC8FF-C76F-4A3F-BEF9-5821578C4A5E}"/>
    <pc:docChg chg="undo custSel addSld delSld modSld sldOrd">
      <pc:chgData name="Jonas Sedin" userId="03f318f2-8077-4222-8f94-506c3984c9f0" providerId="ADAL" clId="{E62FC8FF-C76F-4A3F-BEF9-5821578C4A5E}" dt="2021-01-12T10:20:00.148" v="1887" actId="20577"/>
      <pc:docMkLst>
        <pc:docMk/>
      </pc:docMkLst>
      <pc:sldChg chg="modSp">
        <pc:chgData name="Jonas Sedin" userId="03f318f2-8077-4222-8f94-506c3984c9f0" providerId="ADAL" clId="{E62FC8FF-C76F-4A3F-BEF9-5821578C4A5E}" dt="2021-01-12T10:05:15.557" v="993" actId="20577"/>
        <pc:sldMkLst>
          <pc:docMk/>
          <pc:sldMk cId="2659479329" sldId="266"/>
        </pc:sldMkLst>
        <pc:spChg chg="mod">
          <ac:chgData name="Jonas Sedin" userId="03f318f2-8077-4222-8f94-506c3984c9f0" providerId="ADAL" clId="{E62FC8FF-C76F-4A3F-BEF9-5821578C4A5E}" dt="2021-01-12T10:05:15.557" v="993" actId="20577"/>
          <ac:spMkLst>
            <pc:docMk/>
            <pc:sldMk cId="2659479329" sldId="266"/>
            <ac:spMk id="3" creationId="{00000000-0000-0000-0000-000000000000}"/>
          </ac:spMkLst>
        </pc:spChg>
      </pc:sldChg>
      <pc:sldChg chg="modSp delCm">
        <pc:chgData name="Jonas Sedin" userId="03f318f2-8077-4222-8f94-506c3984c9f0" providerId="ADAL" clId="{E62FC8FF-C76F-4A3F-BEF9-5821578C4A5E}" dt="2021-01-12T07:34:54.884" v="133" actId="1592"/>
        <pc:sldMkLst>
          <pc:docMk/>
          <pc:sldMk cId="514118645" sldId="269"/>
        </pc:sldMkLst>
        <pc:spChg chg="mod">
          <ac:chgData name="Jonas Sedin" userId="03f318f2-8077-4222-8f94-506c3984c9f0" providerId="ADAL" clId="{E62FC8FF-C76F-4A3F-BEF9-5821578C4A5E}" dt="2021-01-12T07:34:50.338" v="132" actId="20577"/>
          <ac:spMkLst>
            <pc:docMk/>
            <pc:sldMk cId="514118645" sldId="269"/>
            <ac:spMk id="9218" creationId="{00000000-0000-0000-0000-000000000000}"/>
          </ac:spMkLst>
        </pc:spChg>
      </pc:sldChg>
      <pc:sldChg chg="modSp">
        <pc:chgData name="Jonas Sedin" userId="03f318f2-8077-4222-8f94-506c3984c9f0" providerId="ADAL" clId="{E62FC8FF-C76F-4A3F-BEF9-5821578C4A5E}" dt="2021-01-12T10:20:00.148" v="1887" actId="20577"/>
        <pc:sldMkLst>
          <pc:docMk/>
          <pc:sldMk cId="3126688852" sldId="273"/>
        </pc:sldMkLst>
        <pc:spChg chg="mod">
          <ac:chgData name="Jonas Sedin" userId="03f318f2-8077-4222-8f94-506c3984c9f0" providerId="ADAL" clId="{E62FC8FF-C76F-4A3F-BEF9-5821578C4A5E}" dt="2021-01-12T10:19:40.932" v="1882" actId="14100"/>
          <ac:spMkLst>
            <pc:docMk/>
            <pc:sldMk cId="3126688852" sldId="273"/>
            <ac:spMk id="2" creationId="{B296B54F-E042-41AE-8920-144E5BE0C028}"/>
          </ac:spMkLst>
        </pc:spChg>
        <pc:spChg chg="mod">
          <ac:chgData name="Jonas Sedin" userId="03f318f2-8077-4222-8f94-506c3984c9f0" providerId="ADAL" clId="{E62FC8FF-C76F-4A3F-BEF9-5821578C4A5E}" dt="2021-01-12T10:20:00.148" v="1887" actId="20577"/>
          <ac:spMkLst>
            <pc:docMk/>
            <pc:sldMk cId="3126688852" sldId="273"/>
            <ac:spMk id="3" creationId="{62EC93EE-8FE3-462D-A3C7-67259F3B98D3}"/>
          </ac:spMkLst>
        </pc:spChg>
      </pc:sldChg>
      <pc:sldChg chg="modSp">
        <pc:chgData name="Jonas Sedin" userId="03f318f2-8077-4222-8f94-506c3984c9f0" providerId="ADAL" clId="{E62FC8FF-C76F-4A3F-BEF9-5821578C4A5E}" dt="2021-01-12T07:39:20.702" v="135" actId="207"/>
        <pc:sldMkLst>
          <pc:docMk/>
          <pc:sldMk cId="1801752780" sldId="275"/>
        </pc:sldMkLst>
        <pc:spChg chg="mod">
          <ac:chgData name="Jonas Sedin" userId="03f318f2-8077-4222-8f94-506c3984c9f0" providerId="ADAL" clId="{E62FC8FF-C76F-4A3F-BEF9-5821578C4A5E}" dt="2021-01-12T07:39:20.702" v="135" actId="207"/>
          <ac:spMkLst>
            <pc:docMk/>
            <pc:sldMk cId="1801752780" sldId="275"/>
            <ac:spMk id="3" creationId="{D06E4A6D-8C68-40A2-97F0-807D450B23C3}"/>
          </ac:spMkLst>
        </pc:spChg>
      </pc:sldChg>
      <pc:sldChg chg="modSp">
        <pc:chgData name="Jonas Sedin" userId="03f318f2-8077-4222-8f94-506c3984c9f0" providerId="ADAL" clId="{E62FC8FF-C76F-4A3F-BEF9-5821578C4A5E}" dt="2021-01-12T10:03:00.655" v="591" actId="20577"/>
        <pc:sldMkLst>
          <pc:docMk/>
          <pc:sldMk cId="3015167302" sldId="278"/>
        </pc:sldMkLst>
        <pc:spChg chg="mod">
          <ac:chgData name="Jonas Sedin" userId="03f318f2-8077-4222-8f94-506c3984c9f0" providerId="ADAL" clId="{E62FC8FF-C76F-4A3F-BEF9-5821578C4A5E}" dt="2021-01-12T10:03:00.655" v="591" actId="20577"/>
          <ac:spMkLst>
            <pc:docMk/>
            <pc:sldMk cId="3015167302" sldId="278"/>
            <ac:spMk id="3" creationId="{00000000-0000-0000-0000-000000000000}"/>
          </ac:spMkLst>
        </pc:spChg>
      </pc:sldChg>
      <pc:sldChg chg="addSp delSp modSp add">
        <pc:chgData name="Jonas Sedin" userId="03f318f2-8077-4222-8f94-506c3984c9f0" providerId="ADAL" clId="{E62FC8FF-C76F-4A3F-BEF9-5821578C4A5E}" dt="2021-01-12T10:18:51.591" v="1827" actId="14100"/>
        <pc:sldMkLst>
          <pc:docMk/>
          <pc:sldMk cId="745433784" sldId="279"/>
        </pc:sldMkLst>
        <pc:spChg chg="mod">
          <ac:chgData name="Jonas Sedin" userId="03f318f2-8077-4222-8f94-506c3984c9f0" providerId="ADAL" clId="{E62FC8FF-C76F-4A3F-BEF9-5821578C4A5E}" dt="2021-01-12T10:06:41.116" v="1002" actId="20577"/>
          <ac:spMkLst>
            <pc:docMk/>
            <pc:sldMk cId="745433784" sldId="279"/>
            <ac:spMk id="2" creationId="{FA52E6C5-50E2-404F-B565-C03731AFF598}"/>
          </ac:spMkLst>
        </pc:spChg>
        <pc:spChg chg="mod">
          <ac:chgData name="Jonas Sedin" userId="03f318f2-8077-4222-8f94-506c3984c9f0" providerId="ADAL" clId="{E62FC8FF-C76F-4A3F-BEF9-5821578C4A5E}" dt="2021-01-12T10:18:51.591" v="1827" actId="14100"/>
          <ac:spMkLst>
            <pc:docMk/>
            <pc:sldMk cId="745433784" sldId="279"/>
            <ac:spMk id="3" creationId="{23681287-92E8-4DFE-A3A1-83A071F33FBC}"/>
          </ac:spMkLst>
        </pc:spChg>
        <pc:spChg chg="del">
          <ac:chgData name="Jonas Sedin" userId="03f318f2-8077-4222-8f94-506c3984c9f0" providerId="ADAL" clId="{E62FC8FF-C76F-4A3F-BEF9-5821578C4A5E}" dt="2021-01-12T10:06:43.740" v="1003" actId="478"/>
          <ac:spMkLst>
            <pc:docMk/>
            <pc:sldMk cId="745433784" sldId="279"/>
            <ac:spMk id="4" creationId="{6AE8EA73-B9D1-4E25-971C-CE3AFC25D2B0}"/>
          </ac:spMkLst>
        </pc:spChg>
        <pc:picChg chg="add mod">
          <ac:chgData name="Jonas Sedin" userId="03f318f2-8077-4222-8f94-506c3984c9f0" providerId="ADAL" clId="{E62FC8FF-C76F-4A3F-BEF9-5821578C4A5E}" dt="2021-01-12T10:18:48.459" v="1826" actId="1076"/>
          <ac:picMkLst>
            <pc:docMk/>
            <pc:sldMk cId="745433784" sldId="279"/>
            <ac:picMk id="9" creationId="{B72E6DB1-CC5C-4272-9F62-770C5A202FF3}"/>
          </ac:picMkLst>
        </pc:picChg>
      </pc:sldChg>
      <pc:sldChg chg="del">
        <pc:chgData name="Jonas Sedin" userId="03f318f2-8077-4222-8f94-506c3984c9f0" providerId="ADAL" clId="{E62FC8FF-C76F-4A3F-BEF9-5821578C4A5E}" dt="2021-01-12T07:43:57.975" v="136" actId="2696"/>
        <pc:sldMkLst>
          <pc:docMk/>
          <pc:sldMk cId="795275529" sldId="279"/>
        </pc:sldMkLst>
      </pc:sldChg>
      <pc:sldChg chg="del">
        <pc:chgData name="Jonas Sedin" userId="03f318f2-8077-4222-8f94-506c3984c9f0" providerId="ADAL" clId="{E62FC8FF-C76F-4A3F-BEF9-5821578C4A5E}" dt="2021-01-12T07:44:08.109" v="137" actId="2696"/>
        <pc:sldMkLst>
          <pc:docMk/>
          <pc:sldMk cId="1012518999" sldId="280"/>
        </pc:sldMkLst>
      </pc:sldChg>
      <pc:sldChg chg="modSp add del ord">
        <pc:chgData name="Jonas Sedin" userId="03f318f2-8077-4222-8f94-506c3984c9f0" providerId="ADAL" clId="{E62FC8FF-C76F-4A3F-BEF9-5821578C4A5E}" dt="2021-01-12T10:10:42.140" v="1788" actId="2696"/>
        <pc:sldMkLst>
          <pc:docMk/>
          <pc:sldMk cId="1059270659" sldId="280"/>
        </pc:sldMkLst>
        <pc:spChg chg="mod">
          <ac:chgData name="Jonas Sedin" userId="03f318f2-8077-4222-8f94-506c3984c9f0" providerId="ADAL" clId="{E62FC8FF-C76F-4A3F-BEF9-5821578C4A5E}" dt="2021-01-12T10:10:25.165" v="1783" actId="20577"/>
          <ac:spMkLst>
            <pc:docMk/>
            <pc:sldMk cId="1059270659" sldId="280"/>
            <ac:spMk id="3" creationId="{23681287-92E8-4DFE-A3A1-83A071F33FBC}"/>
          </ac:spMkLst>
        </pc:spChg>
      </pc:sldChg>
      <pc:sldChg chg="add del">
        <pc:chgData name="Jonas Sedin" userId="03f318f2-8077-4222-8f94-506c3984c9f0" providerId="ADAL" clId="{E62FC8FF-C76F-4A3F-BEF9-5821578C4A5E}" dt="2021-01-12T10:08:38.902" v="1350"/>
        <pc:sldMkLst>
          <pc:docMk/>
          <pc:sldMk cId="1080979849" sldId="280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8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8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January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118"/>
            <a:ext cx="2945971" cy="4958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Jonas Sedin,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29118"/>
            <a:ext cx="2945971" cy="4958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81"/>
            <a:ext cx="627166" cy="2258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81"/>
            <a:ext cx="809247" cy="2258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3188" y="750888"/>
            <a:ext cx="6589712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5409"/>
            <a:ext cx="4984651" cy="44657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0806"/>
            <a:ext cx="904177" cy="193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Jonas Sedin,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0806"/>
            <a:ext cx="501111" cy="3888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0806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9"/>
            <a:ext cx="5378380" cy="169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169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0" y="750526"/>
            <a:ext cx="4534896" cy="37101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14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1390" y="750526"/>
            <a:ext cx="4534896" cy="37101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2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44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57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42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5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6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2021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2021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802.11-21/0125r0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Radio Measurement Procedures for Multi-Link Devices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January 2021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Jonas Sedin,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974333"/>
              </p:ext>
            </p:extLst>
          </p:nvPr>
        </p:nvGraphicFramePr>
        <p:xfrm>
          <a:off x="995363" y="2422525"/>
          <a:ext cx="9820275" cy="240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10439485" imgH="2565793" progId="Word.Document.8">
                  <p:embed/>
                </p:oleObj>
              </mc:Choice>
              <mc:Fallback>
                <p:oleObj name="Document" r:id="rId4" imgW="10439485" imgH="256579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2525"/>
                        <a:ext cx="9820275" cy="2408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/>
              <a:t>With the motivation to improve flexibility, reduce signalling overhead and enable faster measurement request/reporting, we identified two relevant issues for multi-link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Requesting/reporting radio measurements over any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Multi-link non-operating channel measurements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7380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/>
              <a:t>Do you agree that TGbe should work on enhancing the IEEE 802.11 radio measurement procedures to leverage multi-link devices?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/>
              <a:t>Abstain</a:t>
            </a:r>
          </a:p>
          <a:p>
            <a:endParaRPr lang="sv-SE"/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522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Do you agree to add the following to the SFD for R1: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A STA affiliated with an MLD may request a responding MLD to perform radio measurement(s) using an affiliated STA different from the STA to which the measurement request was sent. </a:t>
            </a:r>
          </a:p>
          <a:p>
            <a:endParaRPr lang="sv-SE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79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Straw Poll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agree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the </a:t>
            </a:r>
            <a:r>
              <a:rPr lang="sv-SE" dirty="0" err="1"/>
              <a:t>following</a:t>
            </a:r>
            <a:r>
              <a:rPr lang="sv-SE" dirty="0"/>
              <a:t> to the SFD for R1: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11be shall define support for MLDs requesting and reporting radio measurements over multiple links.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 dirty="0"/>
              <a:t>If a measurement request is received on one link, the corresponding report may be sent over any other link.</a:t>
            </a:r>
          </a:p>
          <a:p>
            <a:endParaRPr lang="sv-SE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167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/>
              <a:t>[1] ‘IEEE Std 802.11-2016’, </a:t>
            </a:r>
            <a:r>
              <a:rPr lang="en-US" i="1" err="1"/>
              <a:t>doi</a:t>
            </a:r>
            <a:r>
              <a:rPr lang="en-US" i="1"/>
              <a:t>: 10.1109/IEEESTD.2016.7786995</a:t>
            </a:r>
            <a:r>
              <a:rPr lang="en-US"/>
              <a:t>, Dec. 2016.</a:t>
            </a:r>
          </a:p>
          <a:p>
            <a:pPr marL="0" indent="0"/>
            <a:r>
              <a:rPr lang="en-US"/>
              <a:t>[2] ‘IEEE P802.11be/D0.2’, Dec. 2020.</a:t>
            </a:r>
          </a:p>
          <a:p>
            <a:pPr marL="0" indent="0"/>
            <a:r>
              <a:rPr lang="en-GB"/>
              <a:t>[3] 11-20-1639r07, ‘</a:t>
            </a:r>
            <a:r>
              <a:rPr lang="en-IN"/>
              <a:t>802.11be AP MLD Architecture Discussion’, Dec. 2020.</a:t>
            </a:r>
          </a:p>
          <a:p>
            <a:pPr marL="0" indent="0"/>
            <a:r>
              <a:rPr lang="en-IN"/>
              <a:t>[4] 11-20-881r03, ‘Multi-link Individual Addressed Management Frame Delivery’, Oct. 2020.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39416" y="1981201"/>
            <a:ext cx="10550367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The IEEE 802.11 WLAN standard supports diverse radio measurements.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In the 802.11be (EHT) amendment, the concept of a multi-link device (MLD) comprising multiple affiliated STAs is a key new feature [2].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Depending upon the functions, the EHT amendment supports MLD-level management functionality as well as STA-level (i.e., link level) management functionality [2, 3, </a:t>
            </a:r>
            <a:r>
              <a:rPr lang="en-GB">
                <a:solidFill>
                  <a:schemeClr val="tx1"/>
                </a:solidFill>
              </a:rPr>
              <a:t>4</a:t>
            </a:r>
            <a:r>
              <a:rPr lang="en-GB"/>
              <a:t>].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When the measurement requesting and reporting devices are MLDs, there is scope to enhance the radio measurement procedures to achieve improved overall efficiency and flexibility.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420888"/>
            <a:ext cx="10361084" cy="396044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800"/>
              <a:t>Multi-Link is a key new feature in EHT [2] –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/>
              <a:t>A logical entity termed as a multi-link device (MLD) has multiple STAs affiliated with it.</a:t>
            </a:r>
          </a:p>
          <a:p>
            <a:pPr lvl="1">
              <a:buFont typeface="Times New Roman" pitchFamily="16" charset="0"/>
              <a:buChar char="•"/>
            </a:pPr>
            <a:r>
              <a:rPr lang="en-IN" sz="1600"/>
              <a:t>There is a single medium access control (MAC) service access point (SAP) to logical link control (LLC).</a:t>
            </a:r>
            <a:endParaRPr lang="en-GB" sz="1600"/>
          </a:p>
          <a:p>
            <a:pPr>
              <a:buFont typeface="Times New Roman" pitchFamily="16" charset="0"/>
              <a:buChar char="•"/>
            </a:pPr>
            <a:r>
              <a:rPr lang="en-GB" sz="1800"/>
              <a:t>For MLDs, some functions will be on an MLD-level [3] such as –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/>
              <a:t>Security association/ state,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/>
              <a:t>Sequence number assignment.</a:t>
            </a:r>
          </a:p>
          <a:p>
            <a:pPr>
              <a:buFont typeface="Times New Roman" pitchFamily="16" charset="0"/>
              <a:buChar char="•"/>
            </a:pPr>
            <a:r>
              <a:rPr lang="en-GB" sz="1800"/>
              <a:t>For MLDs, some functions are considered on a STA-level (i.e., link level) [3] such as –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/>
              <a:t>Clear channel assessment,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/>
              <a:t>MPDU aggregation/ de-aggregation.</a:t>
            </a:r>
          </a:p>
          <a:p>
            <a:pPr>
              <a:buFont typeface="Times New Roman" pitchFamily="16" charset="0"/>
              <a:buChar char="•"/>
            </a:pPr>
            <a:r>
              <a:rPr lang="en-GB" sz="1800"/>
              <a:t>The above mentioned split of functionality may not be always explicitly written in the standard.</a:t>
            </a:r>
          </a:p>
          <a:p>
            <a:pPr>
              <a:buFont typeface="Times New Roman" pitchFamily="16" charset="0"/>
              <a:buChar char="•"/>
            </a:pPr>
            <a:r>
              <a:rPr lang="en-GB" sz="1800"/>
              <a:t>For an MLD, one may think of a split featuring an upper MAC comprising a single MLD-level address and a lower MAC comprising STA-level addresses.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2021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D16F0E-AE76-4715-AB00-D22E37E27C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8839" y="1378482"/>
            <a:ext cx="4702441" cy="189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1186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492896"/>
            <a:ext cx="10361084" cy="381642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IN" sz="1800"/>
              <a:t>IEEE 802.11 supports Radio Resource Management procedures [1], for example, to gain </a:t>
            </a:r>
            <a:br>
              <a:rPr lang="en-IN" sz="1800"/>
            </a:br>
            <a:r>
              <a:rPr lang="en-IN" sz="1800"/>
              <a:t>a better understanding of and potentially improve the operating conditions of STAs.</a:t>
            </a:r>
          </a:p>
          <a:p>
            <a:pPr lvl="1">
              <a:buFont typeface="Times New Roman" pitchFamily="16" charset="0"/>
              <a:buChar char="•"/>
            </a:pPr>
            <a:r>
              <a:rPr lang="en-IN" sz="1600"/>
              <a:t>It can help, for example, in load balancing or changing the channel to a less noisy one. </a:t>
            </a:r>
          </a:p>
          <a:p>
            <a:pPr>
              <a:buFont typeface="Times New Roman" pitchFamily="16" charset="0"/>
              <a:buChar char="•"/>
            </a:pPr>
            <a:r>
              <a:rPr lang="en-IN" sz="1800"/>
              <a:t>The radio measurement procedures are defined as STA to STA procedures.</a:t>
            </a:r>
          </a:p>
          <a:p>
            <a:pPr>
              <a:buFont typeface="Times New Roman" pitchFamily="16" charset="0"/>
              <a:buChar char="•"/>
            </a:pPr>
            <a:r>
              <a:rPr lang="en-IN" sz="1800"/>
              <a:t>Examples of measurement reports that can be requested:</a:t>
            </a:r>
          </a:p>
          <a:p>
            <a:pPr lvl="1">
              <a:buFont typeface="Times New Roman" pitchFamily="16" charset="0"/>
              <a:buChar char="•"/>
            </a:pPr>
            <a:r>
              <a:rPr lang="en-IN" sz="1600"/>
              <a:t>Beacon report</a:t>
            </a:r>
          </a:p>
          <a:p>
            <a:pPr lvl="1">
              <a:buFont typeface="Times New Roman" pitchFamily="16" charset="0"/>
              <a:buChar char="•"/>
            </a:pPr>
            <a:r>
              <a:rPr lang="en-IN" sz="1600"/>
              <a:t>Channel Load Report</a:t>
            </a:r>
          </a:p>
          <a:p>
            <a:pPr lvl="1">
              <a:buFont typeface="Times New Roman" pitchFamily="16" charset="0"/>
              <a:buChar char="•"/>
            </a:pPr>
            <a:r>
              <a:rPr lang="en-IN" sz="1600"/>
              <a:t>Noise Histogram Report</a:t>
            </a:r>
          </a:p>
          <a:p>
            <a:pPr lvl="1">
              <a:buFont typeface="Times New Roman" pitchFamily="16" charset="0"/>
              <a:buChar char="•"/>
            </a:pPr>
            <a:r>
              <a:rPr lang="en-IN" sz="1600"/>
              <a:t>STA statistics report</a:t>
            </a:r>
          </a:p>
          <a:p>
            <a:pPr>
              <a:buFont typeface="Times New Roman" pitchFamily="16" charset="0"/>
              <a:buChar char="•"/>
            </a:pPr>
            <a:r>
              <a:rPr lang="en-IN" sz="1800"/>
              <a:t>Radio measurement procedures in the context of EHT, and especially for MLDs, have not yet been actively discussed in </a:t>
            </a:r>
            <a:r>
              <a:rPr lang="en-IN" sz="1800" err="1"/>
              <a:t>TGbe</a:t>
            </a:r>
            <a:r>
              <a:rPr lang="en-IN" sz="180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IN" sz="1600"/>
              <a:t>Thus, it would be natural to assume that for MLDs, the radio measurement procedures are STA-level procedures.</a:t>
            </a:r>
            <a:endParaRPr lang="en-GB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2021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BFB9B8-D456-4F45-8ABF-F6F6A74B98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1340768"/>
            <a:ext cx="2880000" cy="13838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Challenges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988840"/>
            <a:ext cx="10654207" cy="432048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IN" sz="1800"/>
              <a:t>As per current specifications, if applied to MLDs, the measurement procedures are on a STA-level.</a:t>
            </a:r>
            <a:endParaRPr lang="en-GB" sz="2000"/>
          </a:p>
          <a:p>
            <a:pPr>
              <a:buFont typeface="Times New Roman" pitchFamily="16" charset="0"/>
              <a:buChar char="•"/>
            </a:pPr>
            <a:r>
              <a:rPr lang="en-IN" sz="1800"/>
              <a:t>Even if the need for measurement reports is urgent, a STA might refuse any measurement request for various reasons, such as – reduced quality of service, unacceptable power consumption, measurement scheduling conflicts.</a:t>
            </a:r>
          </a:p>
          <a:p>
            <a:pPr>
              <a:buFont typeface="Times New Roman" pitchFamily="16" charset="0"/>
              <a:buChar char="•"/>
            </a:pPr>
            <a:r>
              <a:rPr lang="en-IN" sz="1800"/>
              <a:t>Measurements on operating and nonoperating channels [1]:</a:t>
            </a:r>
          </a:p>
          <a:p>
            <a:pPr lvl="1">
              <a:buFont typeface="Times New Roman" pitchFamily="16" charset="0"/>
              <a:buChar char="•"/>
            </a:pPr>
            <a:r>
              <a:rPr lang="en-IN" sz="1800"/>
              <a:t>Measurements on nonoperating channels might need the measuring STA to interrupt its data services on the operating channel, switch channels, and make measurements. </a:t>
            </a:r>
          </a:p>
          <a:p>
            <a:pPr lvl="1">
              <a:buFont typeface="Times New Roman" pitchFamily="16" charset="0"/>
              <a:buChar char="•"/>
            </a:pPr>
            <a:r>
              <a:rPr lang="en-IN" sz="1800"/>
              <a:t>Measurements on the operating channel might not require the STA to interrupt its data services.</a:t>
            </a:r>
          </a:p>
          <a:p>
            <a:pPr>
              <a:buFont typeface="Times New Roman" pitchFamily="16" charset="0"/>
              <a:buChar char="•"/>
            </a:pPr>
            <a:r>
              <a:rPr lang="en-IN" sz="1800"/>
              <a:t>For MLDs, an MLD might have several affiliated STAs or available radios to perform measurements.</a:t>
            </a:r>
          </a:p>
          <a:p>
            <a:pPr>
              <a:buFont typeface="Times New Roman" pitchFamily="16" charset="0"/>
              <a:buChar char="•"/>
            </a:pPr>
            <a:r>
              <a:rPr lang="en-IN" sz="1800"/>
              <a:t>If the radio measurement procedures are used for MLDs in the same way as they are currently defined, we may lose out on leveraging the multi-link capabilities of MLDs.</a:t>
            </a:r>
          </a:p>
          <a:p>
            <a:pPr>
              <a:buFont typeface="Times New Roman" pitchFamily="16" charset="0"/>
              <a:buChar char="•"/>
            </a:pPr>
            <a:endParaRPr lang="en-IN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7556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GB"/>
              <a:t>Challenges contd.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buFont typeface="Times New Roman" pitchFamily="16" charset="0"/>
              <a:buChar char="•"/>
            </a:pPr>
            <a:r>
              <a:rPr lang="en-IN" sz="1800"/>
              <a:t>In this contribution, we propose </a:t>
            </a:r>
            <a:r>
              <a:rPr lang="sv-SE" sz="1800"/>
              <a:t>to clarify radio measurement procedures for MLDs, to enable 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sv-SE" sz="1800"/>
              <a:t>Requesting/reporting radio measurements over any link.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sv-SE" sz="1800"/>
              <a:t>For any STA within an MLD to perform non-operating channel measurements,</a:t>
            </a:r>
          </a:p>
          <a:p>
            <a:pPr>
              <a:lnSpc>
                <a:spcPct val="90000"/>
              </a:lnSpc>
              <a:buFont typeface="Times New Roman" pitchFamily="16" charset="0"/>
              <a:buChar char="•"/>
            </a:pPr>
            <a:r>
              <a:rPr lang="en-GB" sz="1800"/>
              <a:t>This brings the following benefits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GB" sz="1800"/>
              <a:t>Flexibility that should be possible for MLDs,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GB" sz="1800"/>
              <a:t>Reduced overhead when requesting/reporting measurements,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GB" sz="1800"/>
              <a:t>Enabling multiple measurement requests for different STAs in an MLD to be sent at once, without having to send it to every STA.</a:t>
            </a:r>
          </a:p>
          <a:p>
            <a:pPr>
              <a:lnSpc>
                <a:spcPct val="90000"/>
              </a:lnSpc>
              <a:buFont typeface="Times New Roman" pitchFamily="16" charset="0"/>
              <a:buChar char="•"/>
            </a:pPr>
            <a:endParaRPr lang="en-IN" sz="18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DCF4D2-E34A-4F9E-9ADD-9BF489FCC3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484" y="2714403"/>
            <a:ext cx="5080000" cy="2646809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8DC72EFA-1DF8-481C-8B66-C8A1D5DAFDEA}" type="slidenum">
              <a:rPr lang="en-GB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11DDA6-5591-4790-AC54-2CDAE43AC249}"/>
              </a:ext>
            </a:extLst>
          </p:cNvPr>
          <p:cNvSpPr txBox="1"/>
          <p:nvPr/>
        </p:nvSpPr>
        <p:spPr>
          <a:xfrm>
            <a:off x="7078142" y="5410482"/>
            <a:ext cx="33146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>
                <a:solidFill>
                  <a:schemeClr val="tx1"/>
                </a:solidFill>
              </a:rPr>
              <a:t>Multi-link measurement example</a:t>
            </a:r>
          </a:p>
        </p:txBody>
      </p:sp>
    </p:spTree>
    <p:extLst>
      <p:ext uri="{BB962C8B-B14F-4D97-AF65-F5344CB8AC3E}">
        <p14:creationId xmlns:p14="http://schemas.microsoft.com/office/powerpoint/2010/main" val="4803810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60E90-59B2-444D-B097-6950BE476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v-SE"/>
              <a:t>Scenario 1</a:t>
            </a:r>
            <a:br>
              <a:rPr lang="sv-SE"/>
            </a:br>
            <a:r>
              <a:rPr lang="sv-SE"/>
              <a:t>Requesting/Reporting Radio Measurements over any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E4A6D-8C68-40A2-97F0-807D450B23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6333727" cy="4113213"/>
          </a:xfrm>
        </p:spPr>
        <p:txBody>
          <a:bodyPr wrap="square" anchor="t">
            <a:normAutofit lnSpcReduction="10000"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500"/>
              <a:t>The text in 11.11 clearly prohibits several actions that would be beneficial and easy to do in MLDs: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500"/>
              <a:t>In </a:t>
            </a:r>
            <a:r>
              <a:rPr lang="en-US" sz="1500"/>
              <a:t>Section </a:t>
            </a:r>
            <a:r>
              <a:rPr lang="en-IN" sz="1500"/>
              <a:t>11.11.6 [1]: Measurement requests for radio measurements that the STA has advertised it is not capable of </a:t>
            </a:r>
            <a:r>
              <a:rPr lang="en-IN" sz="1500" b="1"/>
              <a:t>shall be rejected</a:t>
            </a:r>
            <a:r>
              <a:rPr lang="en-IN" sz="1500"/>
              <a:t>.</a:t>
            </a:r>
            <a:endParaRPr lang="en-GB" sz="150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500"/>
              <a:t>In </a:t>
            </a:r>
            <a:r>
              <a:rPr lang="en-US" sz="1500"/>
              <a:t>Section </a:t>
            </a:r>
            <a:r>
              <a:rPr lang="en-IN" sz="1500"/>
              <a:t>11.11.6 [1]: Measurement Report elements </a:t>
            </a:r>
            <a:r>
              <a:rPr lang="en-IN" sz="1500" b="1"/>
              <a:t>shall be returned to the requesting STA </a:t>
            </a:r>
            <a:r>
              <a:rPr lang="en-IN" sz="1500"/>
              <a:t>in one or more Radio Measurement Report frames.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500"/>
              <a:t>In Section </a:t>
            </a:r>
            <a:r>
              <a:rPr lang="en-IN" sz="1500"/>
              <a:t>11.11.9.1 to 11.11.9.6 [1]: If a STA accepts a … request, </a:t>
            </a:r>
            <a:r>
              <a:rPr lang="en-IN" sz="1500" b="1"/>
              <a:t>it shall respond </a:t>
            </a:r>
            <a:r>
              <a:rPr lang="en-IN" sz="1500"/>
              <a:t>with a Radio Measurement Report frame.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sz="1500"/>
              <a:t>Furthermore, while several of the measurement request frames contain information about channel, bandwidth, and band, some do not: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sz="1500"/>
              <a:t>Basic Request,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sz="1500"/>
              <a:t>CCA Request,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sz="1500"/>
              <a:t>RPI Histogram request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sz="1500"/>
              <a:t>Thus, we suggest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500"/>
              <a:t>Update spec text to clarify the above rules in the case of MLDs,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500"/>
              <a:t>Update the radio measurement request frames wherever necessary.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5BFD0A-D405-4FF9-B4D4-A00027E4D52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/>
              <a:t>January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D7F51-CAC5-4A87-934C-6D04EDBAB1F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Jonas Sedin, Ericsson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6F21E-10BC-4DA4-8738-BE279E85C8E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E01A47-078D-46F5-A73B-714E10DAFA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136" y="2708920"/>
            <a:ext cx="4680520" cy="187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136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60E90-59B2-444D-B097-6950BE476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v-SE"/>
              <a:t>Scenario 2</a:t>
            </a:r>
            <a:br>
              <a:rPr lang="sv-SE"/>
            </a:br>
            <a:r>
              <a:rPr lang="sv-SE"/>
              <a:t>Multi-Link Non-Operating Channel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E4A6D-8C68-40A2-97F0-807D450B23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564904"/>
            <a:ext cx="6549752" cy="3529510"/>
          </a:xfrm>
        </p:spPr>
        <p:txBody>
          <a:bodyPr wrap="square" anchor="t">
            <a:normAutofit lnSpcReduction="10000"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500"/>
              <a:t>Non-operating channel measurements will typically cause interruptions of the data transmissions for a STA to move to another channel to perform measurements.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500"/>
              <a:t>The STA might therefore reject a non-operating channel measurement request due to reduced quality of service.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500"/>
              <a:t>These interruptions can be avoided if another STA in the same MLD is used for performing the requested measurement.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500"/>
              <a:t>The text in 11.11 may also prohibit this: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500">
                <a:solidFill>
                  <a:schemeClr val="tx1"/>
                </a:solidFill>
              </a:rPr>
              <a:t>In Section 11.11.5 [1]: “</a:t>
            </a:r>
            <a:r>
              <a:rPr lang="en-IN" sz="1500">
                <a:solidFill>
                  <a:schemeClr val="tx1"/>
                </a:solidFill>
              </a:rPr>
              <a:t>A radio measurement-capable STA shall decode and interpret each Radio Measurement Request frame that it receives and shall assess the contents against its capabilities and the impact on its own performance.”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sz="1500"/>
              <a:t>Thus, we suggest to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sz="1500"/>
              <a:t>Consider updating spec text to clarify what is allowed for non-operating channel measurements in case of MLDs.</a:t>
            </a:r>
          </a:p>
        </p:txBody>
      </p:sp>
      <p:pic>
        <p:nvPicPr>
          <p:cNvPr id="7" name="Picture 6" descr="A picture containing text, clock, screenshot&#10;&#10;Description automatically generated">
            <a:extLst>
              <a:ext uri="{FF2B5EF4-FFF2-40B4-BE49-F238E27FC236}">
                <a16:creationId xmlns:a16="http://schemas.microsoft.com/office/drawing/2014/main" id="{692AA42D-75D3-4988-8DD7-96ACDBD18F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152" y="3068960"/>
            <a:ext cx="4548715" cy="1771015"/>
          </a:xfrm>
          <a:prstGeom prst="rect">
            <a:avLst/>
          </a:prstGeom>
          <a:noFill/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5BFD0A-D405-4FF9-B4D4-A00027E4D52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/>
              <a:t>January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D7F51-CAC5-4A87-934C-6D04EDBAB1F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Jonas Sedin, Ericsson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6F21E-10BC-4DA4-8738-BE279E85C8E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752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2E6C5-50E2-404F-B565-C03731AFF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81287-92E8-4DFE-A3A1-83A071F33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6634818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/>
              <a:t>By allowing requesting/reporting over any link, it may be possible to reduce the latency for transmitting and receiving the report and request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/>
              <a:t>By combining the scenario 1 and 2 there are increased flexibility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sv-SE" sz="1600"/>
              <a:t>As an example: It is possible to for instance request that a STA performs measurements over all link simultaneously without requiring separate measurement requests on each link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6F1FA2-A409-436F-9700-60B6C46F57E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January 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EA5FB-8E9E-49F1-BCDE-EFF91F953E1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Jonas Sedin, Ericsson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F2FD5-55A4-4A1B-835A-5C4C268FE4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9" name="Picture 8" descr="Graphical user interface, diagram&#10;&#10;Description automatically generated">
            <a:extLst>
              <a:ext uri="{FF2B5EF4-FFF2-40B4-BE49-F238E27FC236}">
                <a16:creationId xmlns:a16="http://schemas.microsoft.com/office/drawing/2014/main" id="{B72E6DB1-CC5C-4272-9F62-770C5A202F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219" y="1830390"/>
            <a:ext cx="4272609" cy="4007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433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c3d31b72-c4b9-4223-ac69-1d9539891dc8" ContentTypeId="0x010100C5F30C9B16E14C8EACE5F2CC7B7AC7F4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762117-8292-4133-b1c7-eab5c6487cfd"/>
    <EriCOLLCategoryTaxHTField0 xmlns="d8762117-8292-4133-b1c7-eab5c6487cfd">
      <Terms xmlns="http://schemas.microsoft.com/office/infopath/2007/PartnerControls"/>
    </EriCOLLCategoryTaxHTField0>
    <EriCOLLCustomerTaxHTField0 xmlns="d8762117-8292-4133-b1c7-eab5c6487cfd">
      <Terms xmlns="http://schemas.microsoft.com/office/infopath/2007/PartnerControls"/>
    </EriCOLLCustomerTaxHTField0>
    <EriCOLLDate. xmlns="900d3850-65e1-49b7-8437-01c7e4f8516c" xsi:nil="true"/>
    <EriCOLLCompetenceTaxHTField0 xmlns="d8762117-8292-4133-b1c7-eab5c6487cfd">
      <Terms xmlns="http://schemas.microsoft.com/office/infopath/2007/PartnerControls"/>
    </EriCOLLCompetenceTaxHTField0>
    <EriCOLLCountryTaxHTField0 xmlns="d8762117-8292-4133-b1c7-eab5c6487cfd">
      <Terms xmlns="http://schemas.microsoft.com/office/infopath/2007/PartnerControls"/>
    </EriCOLLCountryTaxHTField0>
    <EriCOLLProjectsTaxHTField0 xmlns="d8762117-8292-4133-b1c7-eab5c6487cfd">
      <Terms xmlns="http://schemas.microsoft.com/office/infopath/2007/PartnerControls"/>
    </EriCOLLProjectsTaxHTField0>
    <IconOverlay xmlns="http://schemas.microsoft.com/sharepoint/v4" xsi:nil="true"/>
    <EriCOLLProcessTaxHTField0 xmlns="d8762117-8292-4133-b1c7-eab5c6487cfd">
      <Terms xmlns="http://schemas.microsoft.com/office/infopath/2007/PartnerControls"/>
    </EriCOLLProcessTaxHTField0>
    <TaxCatchAllLabel xmlns="d8762117-8292-4133-b1c7-eab5c6487cfd"/>
    <TaxKeywordTaxHTField xmlns="d8762117-8292-4133-b1c7-eab5c6487cfd">
      <Terms xmlns="http://schemas.microsoft.com/office/infopath/2007/PartnerControls"/>
    </TaxKeywordTaxHTField>
    <AbstractOrSummary. xmlns="900d3850-65e1-49b7-8437-01c7e4f8516c" xsi:nil="true"/>
    <EriCOLLOrganizationUnitTaxHTField0 xmlns="d8762117-8292-4133-b1c7-eab5c6487cfd">
      <Terms xmlns="http://schemas.microsoft.com/office/infopath/2007/PartnerControls"/>
    </EriCOLLOrganizationUnitTaxHTField0>
    <EriCOLLProductsTaxHTField0 xmlns="d8762117-8292-4133-b1c7-eab5c6487cfd">
      <Terms xmlns="http://schemas.microsoft.com/office/infopath/2007/PartnerControls"/>
    </EriCOLLProductsTaxHTField0>
    <Prepared. xmlns="900d3850-65e1-49b7-8437-01c7e4f8516c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C5F30C9B16E14C8EACE5F2CC7B7AC7F400BC37F4CF111E7244B3EAC799886554FB" ma:contentTypeVersion="29" ma:contentTypeDescription="EriCOLL Document Content Type" ma:contentTypeScope="" ma:versionID="02f2c4c9744a61d68f69c6c11e3f8254">
  <xsd:schema xmlns:xsd="http://www.w3.org/2001/XMLSchema" xmlns:xs="http://www.w3.org/2001/XMLSchema" xmlns:p="http://schemas.microsoft.com/office/2006/metadata/properties" xmlns:ns2="900d3850-65e1-49b7-8437-01c7e4f8516c" xmlns:ns3="d8762117-8292-4133-b1c7-eab5c6487cfd" xmlns:ns4="84e64825-e996-42c7-a622-42dd28204c78" xmlns:ns5="http://schemas.microsoft.com/sharepoint/v4" targetNamespace="http://schemas.microsoft.com/office/2006/metadata/properties" ma:root="true" ma:fieldsID="0289260845dd6960088ff7a700cd6ecb" ns2:_="" ns3:_="" ns4:_="" ns5:_="">
    <xsd:import namespace="900d3850-65e1-49b7-8437-01c7e4f8516c"/>
    <xsd:import namespace="d8762117-8292-4133-b1c7-eab5c6487cfd"/>
    <xsd:import namespace="84e64825-e996-42c7-a622-42dd28204c7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3:EriCOLLCategoryTaxHTField0" minOccurs="0"/>
                <xsd:element ref="ns3:EriCOLLCompetenceTaxHTField0" minOccurs="0"/>
                <xsd:element ref="ns3:TaxCatchAll" minOccurs="0"/>
                <xsd:element ref="ns3:EriCOLLOrganizationUnitTaxHTField0" minOccurs="0"/>
                <xsd:element ref="ns3:EriCOLLCountryTaxHTField0" minOccurs="0"/>
                <xsd:element ref="ns3:TaxCatchAllLabel" minOccurs="0"/>
                <xsd:element ref="ns3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3:TaxKeywordTaxHTFiel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4:SharedWithUsers" minOccurs="0"/>
                <xsd:element ref="ns4:SharedWithDetails" minOccurs="0"/>
                <xsd:element ref="ns5:IconOverlay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0d3850-65e1-49b7-8437-01c7e4f8516c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35" nillable="true" ma:displayName="MediaServiceLocation" ma:internalName="MediaServiceLocation" ma:readOnly="true">
      <xsd:simpleType>
        <xsd:restriction base="dms:Text"/>
      </xsd:simpleType>
    </xsd:element>
    <xsd:element name="MediaServiceOCR" ma:index="3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4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62117-8292-4133-b1c7-eab5c6487cfd" elementFormDefault="qualified">
    <xsd:import namespace="http://schemas.microsoft.com/office/2006/documentManagement/types"/>
    <xsd:import namespace="http://schemas.microsoft.com/office/infopath/2007/PartnerControls"/>
    <xsd:element name="EriCOLLCategoryTaxHTField0" ma:index="15" nillable="true" ma:taxonomy="true" ma:internalName="EriCOLLCategoryTaxHTField0" ma:taxonomyFieldName="EriCOLLCategory" ma:displayName="Category." ma:readOnly="false" ma:fieldId="{e72cc46e-70aa-41d8-b11d-9bbfd769c5eb}" ma:taxonomyMulti="true" ma:sspId="c3d31b72-c4b9-4223-ac69-1d9539891dc8" ma:termSetId="7561d638-dd1f-4efc-b946-10f300a4ebc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mpetenceTaxHTField0" ma:index="17" nillable="true" ma:taxonomy="true" ma:internalName="EriCOLLCompetenceTaxHTField0" ma:taxonomyFieldName="EriCOLLCompetence" ma:displayName="Competence." ma:readOnly="false" ma:default="" ma:fieldId="{ff7cf505-5048-4f7f-991c-4d426a4ce272}" ma:taxonomyMulti="true" ma:sspId="c3d31b72-c4b9-4223-ac69-1d9539891dc8" ma:termSetId="65fca077-f90a-42bb-b113-1c3a98e41ad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4d15e3f9-ea66-4a9a-98dc-dc7866e9c6b4}" ma:internalName="TaxCatchAll" ma:readOnly="false" ma:showField="CatchAllData" ma:web="84e64825-e996-42c7-a622-42dd28204c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OrganizationUnitTaxHTField0" ma:index="19" nillable="true" ma:taxonomy="true" ma:internalName="EriCOLLOrganizationUnitTaxHTField0" ma:taxonomyFieldName="EriCOLLOrganizationUnit" ma:displayName="Organization Unit." ma:readOnly="false" ma:default="" ma:fieldId="{7588c015-b936-47f7-bb64-663949dc467e}" ma:taxonomyMulti="true" ma:sspId="c3d31b72-c4b9-4223-ac69-1d9539891dc8" ma:termSetId="6110ab22-b916-4130-a998-2baf810842b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untryTaxHTField0" ma:index="21" nillable="true" ma:taxonomy="true" ma:internalName="EriCOLLCountryTaxHTField0" ma:taxonomyFieldName="EriCOLLCountry" ma:displayName="Country." ma:readOnly="false" ma:default="" ma:fieldId="{a6c34b01-f2c2-4f05-b9ad-d4935bafeeb2}" ma:taxonomyMulti="true" ma:sspId="c3d31b72-c4b9-4223-ac69-1d9539891dc8" ma:termSetId="2f44dedb-31b3-4b3a-a3d0-46b7cf38e0d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Label" ma:index="22" nillable="true" ma:displayName="Taxonomy Catch All Column1" ma:hidden="true" ma:list="{4d15e3f9-ea66-4a9a-98dc-dc7866e9c6b4}" ma:internalName="TaxCatchAllLabel" ma:readOnly="false" ma:showField="CatchAllDataLabel" ma:web="84e64825-e996-42c7-a622-42dd28204c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3" nillable="true" ma:taxonomy="true" ma:internalName="EriCOLLCustomerTaxHTField0" ma:taxonomyFieldName="EriCOLLCustomer" ma:displayName="Customer." ma:readOnly="false" ma:fieldId="{8480f48b-f8b7-4c77-be55-63d41a1fdb0d}" ma:taxonomyMulti="true" ma:sspId="c3d31b72-c4b9-4223-ac69-1d9539891dc8" ma:termSetId="01b599ec-ba0b-47c9-b100-c1d1cc35ce7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cessTaxHTField0" ma:index="25" nillable="true" ma:taxonomy="true" ma:internalName="EriCOLLProcessTaxHTField0" ma:taxonomyFieldName="EriCOLLProcess" ma:displayName="Process." ma:readOnly="false" ma:fieldId="{69b1f811-b392-4734-aa69-0125c68961bd}" ma:taxonomyMulti="true" ma:sspId="c3d31b72-c4b9-4223-ac69-1d9539891dc8" ma:termSetId="0511a28e-4375-4097-9e1a-1429cb21195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ductsTaxHTField0" ma:index="27" nillable="true" ma:taxonomy="true" ma:internalName="EriCOLLProductsTaxHTField0" ma:taxonomyFieldName="EriCOLLProducts" ma:displayName="Products." ma:readOnly="false" ma:default="" ma:fieldId="{e7fe205b-2114-43c4-bcb7-1bbbbd16d461}" ma:taxonomyMulti="true" ma:sspId="c3d31b72-c4b9-4223-ac69-1d9539891dc8" ma:termSetId="8910459b-9dda-441d-9133-95ead0768a8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jectsTaxHTField0" ma:index="29" nillable="true" ma:taxonomy="true" ma:internalName="EriCOLLProjectsTaxHTField0" ma:taxonomyFieldName="EriCOLLProjects" ma:displayName="Projects." ma:readOnly="false" ma:default="" ma:fieldId="{6d690e96-80d8-4550-9bd4-922d740a55ff}" ma:taxonomyMulti="true" ma:sspId="c3d31b72-c4b9-4223-ac69-1d9539891dc8" ma:termSetId="6b24ae4c-1d36-46c1-a48f-85875fb6f74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KeywordTaxHTField" ma:index="30" nillable="true" ma:taxonomy="true" ma:internalName="TaxKeywordTaxHTField" ma:taxonomyFieldName="TaxKeyword" ma:displayName="Enterprise Keywords" ma:readOnly="false" ma:fieldId="{23f27201-bee3-471e-b2e7-b64fd8b7ca38}" ma:taxonomyMulti="true" ma:sspId="c3d31b72-c4b9-4223-ac69-1d9539891dc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e64825-e996-42c7-a622-42dd28204c78" elementFormDefault="qualified">
    <xsd:import namespace="http://schemas.microsoft.com/office/2006/documentManagement/types"/>
    <xsd:import namespace="http://schemas.microsoft.com/office/infopath/2007/PartnerControls"/>
    <xsd:element name="SharedWithUsers" ma:index="3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49970C-D9A0-4C7E-820E-6605A1EA186F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0A6BB9E9-62A7-4216-AEF2-F213F68340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836EEC-7FFC-42BB-AD66-34267E689DF8}">
  <ds:schemaRefs>
    <ds:schemaRef ds:uri="http://schemas.microsoft.com/office/2006/documentManagement/types"/>
    <ds:schemaRef ds:uri="http://purl.org/dc/dcmitype/"/>
    <ds:schemaRef ds:uri="http://purl.org/dc/elements/1.1/"/>
    <ds:schemaRef ds:uri="d8762117-8292-4133-b1c7-eab5c6487cfd"/>
    <ds:schemaRef ds:uri="http://schemas.microsoft.com/sharepoint/v4"/>
    <ds:schemaRef ds:uri="http://schemas.microsoft.com/office/infopath/2007/PartnerControls"/>
    <ds:schemaRef ds:uri="84e64825-e996-42c7-a622-42dd28204c78"/>
    <ds:schemaRef ds:uri="http://purl.org/dc/terms/"/>
    <ds:schemaRef ds:uri="http://schemas.openxmlformats.org/package/2006/metadata/core-properties"/>
    <ds:schemaRef ds:uri="900d3850-65e1-49b7-8437-01c7e4f8516c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4F94E81E-66E2-4DF9-AB74-0D8466E4AC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0d3850-65e1-49b7-8437-01c7e4f8516c"/>
    <ds:schemaRef ds:uri="d8762117-8292-4133-b1c7-eab5c6487cfd"/>
    <ds:schemaRef ds:uri="84e64825-e996-42c7-a622-42dd28204c7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1505</Words>
  <Application>Microsoft Office PowerPoint</Application>
  <PresentationFormat>Widescreen</PresentationFormat>
  <Paragraphs>179</Paragraphs>
  <Slides>14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Radio Measurement Procedures for Multi-Link Devices</vt:lpstr>
      <vt:lpstr>Abstract</vt:lpstr>
      <vt:lpstr>Background</vt:lpstr>
      <vt:lpstr>Background</vt:lpstr>
      <vt:lpstr>Challenges</vt:lpstr>
      <vt:lpstr>Challenges contd.</vt:lpstr>
      <vt:lpstr>Scenario 1 Requesting/Reporting Radio Measurements over any Link</vt:lpstr>
      <vt:lpstr>Scenario 2 Multi-Link Non-Operating Channel Measurements</vt:lpstr>
      <vt:lpstr>Benefits</vt:lpstr>
      <vt:lpstr>Summary</vt:lpstr>
      <vt:lpstr>Straw Poll 1</vt:lpstr>
      <vt:lpstr>Straw Poll 2</vt:lpstr>
      <vt:lpstr>Straw Poll 3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 Measurement Procedures for Multi-Link Devices</dc:title>
  <dc:creator>Jonas Sedin</dc:creator>
  <cp:lastModifiedBy>Jonas Sedin</cp:lastModifiedBy>
  <cp:revision>7</cp:revision>
  <dcterms:created xsi:type="dcterms:W3CDTF">2021-01-11T14:23:19Z</dcterms:created>
  <dcterms:modified xsi:type="dcterms:W3CDTF">2021-01-19T07:26:55Z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0x010100C5F30C9B16E14C8EACE5F2CC7B7AC7F400BC37F4CF111E7244B3EAC799886554FB</vt:lpwstr>
  </property>
  <property fmtid="{D5CDD505-2E9C-101B-9397-08002B2CF9AE}" pid="3" name="EriCOLLCategory">
    <vt:lpwstr/>
  </property>
  <property fmtid="{D5CDD505-2E9C-101B-9397-08002B2CF9AE}" pid="4" name="TaxKeyword">
    <vt:lpwstr/>
  </property>
  <property fmtid="{D5CDD505-2E9C-101B-9397-08002B2CF9AE}" pid="5" name="EriCOLLCountry">
    <vt:lpwstr/>
  </property>
  <property fmtid="{D5CDD505-2E9C-101B-9397-08002B2CF9AE}" pid="6" name="EriCOLLCompetence">
    <vt:lpwstr/>
  </property>
  <property fmtid="{D5CDD505-2E9C-101B-9397-08002B2CF9AE}" pid="7" name="EriCOLLOrganizationUnit">
    <vt:lpwstr/>
  </property>
  <property fmtid="{D5CDD505-2E9C-101B-9397-08002B2CF9AE}" pid="8" name="EriCOLLProducts">
    <vt:lpwstr/>
  </property>
  <property fmtid="{D5CDD505-2E9C-101B-9397-08002B2CF9AE}" pid="9" name="EriCOLLCustomer">
    <vt:lpwstr/>
  </property>
  <property fmtid="{D5CDD505-2E9C-101B-9397-08002B2CF9AE}" pid="10" name="EriCOLLProjects">
    <vt:lpwstr/>
  </property>
  <property fmtid="{D5CDD505-2E9C-101B-9397-08002B2CF9AE}" pid="11" name="EriCOLLProcess">
    <vt:lpwstr/>
  </property>
</Properties>
</file>