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6" r:id="rId2"/>
    <p:sldId id="257" r:id="rId3"/>
    <p:sldId id="263" r:id="rId4"/>
    <p:sldId id="264" r:id="rId5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659" autoAdjust="0"/>
    <p:restoredTop sz="94660"/>
  </p:normalViewPr>
  <p:slideViewPr>
    <p:cSldViewPr>
      <p:cViewPr varScale="1">
        <p:scale>
          <a:sx n="91" d="100"/>
          <a:sy n="91" d="100"/>
        </p:scale>
        <p:origin x="221" y="67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802.11-19/1413r0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Sept. 2019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Nikola Serafimovski, pureLiFi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802.11-19/1413r0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Sept. 2019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Nikola Serafimovski, pureLiFi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802.11-19/1413r0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Sept. 2019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Nikola Serafimovski, pureLiFi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802.11-19/1413r0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Sept. 2019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Nikola Serafimovski, pureLiFi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802.11-19/1413r0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Sept. 2019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Nikola Serafimovski, pureLiFi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3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57030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802.11-19/1413r0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Sept. 2019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Nikola Serafimovski, pureLiFi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4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17443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Nikola Serafimovski, pureLiFi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Nikola Serafimovski, pureLiFi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January 2021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Nikola Serafimovski, pureLiFi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2021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Nikola Serafimovski, pureLiFi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2021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Nikola Serafimovski, pureLiFi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2021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Nikola Serafimovski, pureLiFi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2021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Nikola Serafimovski, pureLiFi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Nikola Serafimovski, pureLiFi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Nikola Serafimovski, pureLiFi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January 2021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Nikola Serafimovski, pureLiFi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802.11-21/0115r0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dirty="0"/>
              <a:t>Light Communications Task Group (</a:t>
            </a:r>
            <a:r>
              <a:rPr lang="en-US" altLang="en-US" dirty="0" err="1"/>
              <a:t>TGbb</a:t>
            </a:r>
            <a:r>
              <a:rPr lang="en-US" altLang="en-US" dirty="0"/>
              <a:t>) </a:t>
            </a:r>
            <a:br>
              <a:rPr lang="en-US" altLang="en-US" dirty="0"/>
            </a:br>
            <a:r>
              <a:rPr lang="en-US" altLang="en-US" dirty="0"/>
              <a:t>January 2021 Closing Report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2160662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2020-01-15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January 2021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Nikola Serafimovski, pureLiFi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84405990"/>
              </p:ext>
            </p:extLst>
          </p:nvPr>
        </p:nvGraphicFramePr>
        <p:xfrm>
          <a:off x="992188" y="3482305"/>
          <a:ext cx="10161587" cy="2466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40870" imgH="2539535" progId="Word.Document.8">
                  <p:embed/>
                </p:oleObj>
              </mc:Choice>
              <mc:Fallback>
                <p:oleObj name="Document" r:id="rId3" imgW="10440870" imgH="2539535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2188" y="3482305"/>
                        <a:ext cx="10161587" cy="246697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303912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This presentation contains the IEEE 802.11 Light Communications Task Group closing report for the January 2021 session.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Nikola Serafimovski, pureLiFi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2021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err="1">
                <a:solidFill>
                  <a:schemeClr val="tx2"/>
                </a:solidFill>
              </a:rPr>
              <a:t>TGbb</a:t>
            </a:r>
            <a:r>
              <a:rPr lang="en-US" altLang="en-US" dirty="0">
                <a:solidFill>
                  <a:schemeClr val="tx2"/>
                </a:solidFill>
              </a:rPr>
              <a:t> activities at the January meeting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267" y="1484784"/>
            <a:ext cx="11026949" cy="4113213"/>
          </a:xfrm>
        </p:spPr>
        <p:txBody>
          <a:bodyPr/>
          <a:lstStyle/>
          <a:p>
            <a:pPr marL="457200" lvl="1" indent="0">
              <a:buFontTx/>
              <a:buNone/>
              <a:defRPr/>
            </a:pPr>
            <a:r>
              <a:rPr lang="en-US" altLang="en-US" sz="2400" b="1" u="sng" dirty="0"/>
              <a:t>Content</a:t>
            </a:r>
          </a:p>
          <a:p>
            <a:pPr marL="457200" lvl="1" indent="0">
              <a:buFontTx/>
              <a:buNone/>
              <a:defRPr/>
            </a:pPr>
            <a:r>
              <a:rPr lang="en-GB" altLang="en-US" dirty="0"/>
              <a:t>Approved:</a:t>
            </a:r>
          </a:p>
          <a:p>
            <a:pPr marL="800100" lvl="1" indent="-342900">
              <a:buFont typeface="Arial" panose="020B0604020202020204" pitchFamily="34" charset="0"/>
              <a:buChar char="•"/>
              <a:defRPr/>
            </a:pPr>
            <a:r>
              <a:rPr lang="en-GB" altLang="en-US" dirty="0"/>
              <a:t>Comment resolution on all except 4 collected comments for D0.2</a:t>
            </a:r>
          </a:p>
          <a:p>
            <a:pPr marL="457200" lvl="1" indent="0">
              <a:defRPr/>
            </a:pPr>
            <a:endParaRPr lang="en-GB" altLang="en-US" dirty="0"/>
          </a:p>
          <a:p>
            <a:pPr marL="457200" lvl="1" indent="0">
              <a:defRPr/>
            </a:pPr>
            <a:r>
              <a:rPr lang="en-GB" altLang="en-US" dirty="0"/>
              <a:t>The committee completed its agenda items for the meeting. 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  <a:defRPr/>
            </a:pPr>
            <a:r>
              <a:rPr lang="en-GB" altLang="en-US" dirty="0"/>
              <a:t>MAC contributions were considered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  <a:defRPr/>
            </a:pPr>
            <a:r>
              <a:rPr lang="en-GB" altLang="en-US" dirty="0"/>
              <a:t>Role of CCA in LC discussed and high level concepts articulated 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  <a:defRPr/>
            </a:pPr>
            <a:r>
              <a:rPr lang="en-GB" altLang="en-US" dirty="0"/>
              <a:t>High level concepts for LC HE MAC changes discussed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  <a:defRPr/>
            </a:pPr>
            <a:endParaRPr lang="en-GB" altLang="en-US" dirty="0"/>
          </a:p>
          <a:p>
            <a:pPr marL="457200" lvl="1" indent="0">
              <a:buFontTx/>
              <a:buNone/>
              <a:defRPr/>
            </a:pPr>
            <a:r>
              <a:rPr lang="en-US" altLang="en-US" b="1" dirty="0"/>
              <a:t>Meeting agenda and motions are available in doc. 11-20/1940r2.</a:t>
            </a:r>
          </a:p>
          <a:p>
            <a:pPr marL="457200" lvl="1" indent="0">
              <a:buFontTx/>
              <a:buNone/>
              <a:defRPr/>
            </a:pPr>
            <a:r>
              <a:rPr lang="en-US" altLang="en-US" b="1" dirty="0"/>
              <a:t>Minutes of the meeting are available in doc. 11-21/0116r0.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Nikola Serafimovski, pureLiFi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2021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err="1">
                <a:solidFill>
                  <a:schemeClr val="tx2"/>
                </a:solidFill>
              </a:rPr>
              <a:t>TGbb</a:t>
            </a:r>
            <a:r>
              <a:rPr lang="en-US" altLang="en-US" dirty="0">
                <a:solidFill>
                  <a:schemeClr val="tx2"/>
                </a:solidFill>
              </a:rPr>
              <a:t> moving forward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267" y="1628800"/>
            <a:ext cx="11026949" cy="4113213"/>
          </a:xfrm>
        </p:spPr>
        <p:txBody>
          <a:bodyPr/>
          <a:lstStyle/>
          <a:p>
            <a:pPr marL="800100" lvl="1" indent="-342900">
              <a:buFont typeface="Arial" panose="020B0604020202020204" pitchFamily="34" charset="0"/>
              <a:buChar char="•"/>
              <a:defRPr/>
            </a:pPr>
            <a:r>
              <a:rPr lang="en-GB" altLang="en-US" sz="2400" dirty="0"/>
              <a:t>Review WG comments</a:t>
            </a:r>
          </a:p>
          <a:p>
            <a:pPr marL="800100" lvl="1" indent="-342900">
              <a:buFont typeface="Arial" panose="020B0604020202020204" pitchFamily="34" charset="0"/>
              <a:buChar char="•"/>
              <a:defRPr/>
            </a:pPr>
            <a:r>
              <a:rPr lang="en-GB" altLang="en-US" sz="2400" dirty="0"/>
              <a:t>Agree Mandatory LC MAC text</a:t>
            </a:r>
          </a:p>
          <a:p>
            <a:pPr marL="800100" lvl="1" indent="-342900">
              <a:buFont typeface="Arial" panose="020B0604020202020204" pitchFamily="34" charset="0"/>
              <a:buChar char="•"/>
              <a:defRPr/>
            </a:pPr>
            <a:r>
              <a:rPr lang="en-GB" altLang="en-US" sz="2400" dirty="0"/>
              <a:t>Review LC HE MAC proposal</a:t>
            </a:r>
          </a:p>
          <a:p>
            <a:pPr marL="800100" lvl="1" indent="-342900">
              <a:buFont typeface="Arial" panose="020B0604020202020204" pitchFamily="34" charset="0"/>
              <a:buChar char="•"/>
              <a:defRPr/>
            </a:pPr>
            <a:r>
              <a:rPr lang="en-GB" altLang="en-US" sz="2400" dirty="0"/>
              <a:t>Agree CCA definition</a:t>
            </a:r>
          </a:p>
          <a:p>
            <a:pPr marL="800100" lvl="1" indent="-342900">
              <a:buFont typeface="Arial" panose="020B0604020202020204" pitchFamily="34" charset="0"/>
              <a:buChar char="•"/>
              <a:defRPr/>
            </a:pPr>
            <a:r>
              <a:rPr lang="en-GB" altLang="en-US" sz="2400" dirty="0"/>
              <a:t>Agree definition of “antenna”</a:t>
            </a:r>
          </a:p>
          <a:p>
            <a:pPr marL="800100" lvl="1" indent="-342900">
              <a:buFont typeface="Arial" panose="020B0604020202020204" pitchFamily="34" charset="0"/>
              <a:buChar char="•"/>
              <a:defRPr/>
            </a:pPr>
            <a:endParaRPr lang="en-GB" altLang="en-US" sz="2400" dirty="0"/>
          </a:p>
          <a:p>
            <a:pPr marL="800100" lvl="1" indent="-342900">
              <a:buFont typeface="Arial" panose="020B0604020202020204" pitchFamily="34" charset="0"/>
              <a:buChar char="•"/>
              <a:defRPr/>
            </a:pPr>
            <a:r>
              <a:rPr lang="en-GB" altLang="en-US" sz="2400" dirty="0"/>
              <a:t>Teleconference plans:</a:t>
            </a:r>
          </a:p>
          <a:p>
            <a:pPr marL="1200150" lvl="2" indent="-342900">
              <a:buFont typeface="Arial" panose="020B0604020202020204" pitchFamily="34" charset="0"/>
              <a:buChar char="•"/>
              <a:defRPr/>
            </a:pPr>
            <a:r>
              <a:rPr lang="en-GB" altLang="en-US" sz="2200" dirty="0"/>
              <a:t>1 Feb. at 11:00 EST (17:00 CET) for 1h</a:t>
            </a:r>
          </a:p>
          <a:p>
            <a:pPr marL="1200150" lvl="2" indent="-342900">
              <a:buFont typeface="Arial" panose="020B0604020202020204" pitchFamily="34" charset="0"/>
              <a:buChar char="•"/>
              <a:defRPr/>
            </a:pPr>
            <a:r>
              <a:rPr lang="en-GB" altLang="en-US" sz="2200" dirty="0"/>
              <a:t>15 Feb. at 11:00 EST (17:00 CET) for 1h</a:t>
            </a:r>
          </a:p>
          <a:p>
            <a:pPr marL="1200150" lvl="2" indent="-342900">
              <a:buFont typeface="Arial" panose="020B0604020202020204" pitchFamily="34" charset="0"/>
              <a:buChar char="•"/>
              <a:defRPr/>
            </a:pPr>
            <a:r>
              <a:rPr lang="en-GB" altLang="en-US" sz="2200" dirty="0"/>
              <a:t>1 Mar. at 11:00 EST (17:00 CET) for 1h</a:t>
            </a:r>
          </a:p>
          <a:p>
            <a:pPr marL="1200150" lvl="2" indent="-342900">
              <a:buFont typeface="Arial" panose="020B0604020202020204" pitchFamily="34" charset="0"/>
              <a:buChar char="•"/>
              <a:defRPr/>
            </a:pPr>
            <a:endParaRPr lang="en-GB" altLang="en-US" sz="2200" dirty="0"/>
          </a:p>
          <a:p>
            <a:pPr marL="1200150" lvl="2" indent="-342900">
              <a:buFont typeface="Arial" panose="020B0604020202020204" pitchFamily="34" charset="0"/>
              <a:buChar char="•"/>
              <a:defRPr/>
            </a:pPr>
            <a:endParaRPr lang="en-GB" altLang="en-US" sz="22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Nikola Serafimovski, pureLiFi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2021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094429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0</TotalTime>
  <Words>259</Words>
  <Application>Microsoft Office PowerPoint</Application>
  <PresentationFormat>Widescreen</PresentationFormat>
  <Paragraphs>56</Paragraphs>
  <Slides>4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Times New Roman</vt:lpstr>
      <vt:lpstr>Office Theme</vt:lpstr>
      <vt:lpstr>Document</vt:lpstr>
      <vt:lpstr>Light Communications Task Group (TGbb)  January 2021 Closing Report</vt:lpstr>
      <vt:lpstr>Abstract</vt:lpstr>
      <vt:lpstr>TGbb activities at the January meeting</vt:lpstr>
      <vt:lpstr>TGbb moving forward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11-19-1413-00-00bb-september-2019-meeting-agenda</dc:title>
  <dc:creator>Serafimovski, Nikola</dc:creator>
  <cp:lastModifiedBy>Nikola Serafimovski</cp:lastModifiedBy>
  <cp:revision>61</cp:revision>
  <cp:lastPrinted>1601-01-01T00:00:00Z</cp:lastPrinted>
  <dcterms:created xsi:type="dcterms:W3CDTF">2019-08-08T09:50:31Z</dcterms:created>
  <dcterms:modified xsi:type="dcterms:W3CDTF">2021-01-15T08:17:23Z</dcterms:modified>
</cp:coreProperties>
</file>