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91" d="100"/>
          <a:sy n="91" d="100"/>
        </p:scale>
        <p:origin x="221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802.11-21/0115r0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January 2021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0870" imgH="2539535" progId="Word.Document.8">
                  <p:embed/>
                </p:oleObj>
              </mc:Choice>
              <mc:Fallback>
                <p:oleObj name="Document" r:id="rId3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January 2021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January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484784"/>
            <a:ext cx="11026949" cy="411321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457200" lvl="1" indent="0">
              <a:buFontTx/>
              <a:buNone/>
              <a:defRPr/>
            </a:pPr>
            <a:r>
              <a:rPr lang="en-GB" altLang="en-US" dirty="0"/>
              <a:t>Approved: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Comment resolution on all except 4 collected comments for D0.2</a:t>
            </a:r>
          </a:p>
          <a:p>
            <a:pPr marL="457200" lvl="1" indent="0">
              <a:defRPr/>
            </a:pPr>
            <a:endParaRPr lang="en-GB" altLang="en-US" dirty="0"/>
          </a:p>
          <a:p>
            <a:pPr marL="457200" lvl="1" indent="0">
              <a:defRPr/>
            </a:pPr>
            <a:r>
              <a:rPr lang="en-GB" altLang="en-US" dirty="0"/>
              <a:t>The committee completed its agenda items for the meeting.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MAC contributions were considered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Role of CCA in LC discussed and high level concepts articulated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High level concepts for LC HE MAC changes discussed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11-20/1940r2.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11-21/0116r0.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628800"/>
            <a:ext cx="11026949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Review WG comments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Agree Mandatory LC MAC text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Review LC HE MAC proposal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Agree CCA definition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Agree definition of “antenna”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Teleconference plans: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1 Feb. at 11:00 EST (17:00 CET) for 1h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15 Feb. at 11:00 EST (17:00 CET) for 1h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1 Mar. at 11:00 EST (17:00 CET) for 1h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2200" dirty="0"/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259</Words>
  <Application>Microsoft Office PowerPoint</Application>
  <PresentationFormat>Widescreen</PresentationFormat>
  <Paragraphs>56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Light Communications Task Group (TGbb)  January 2021 Closing Report</vt:lpstr>
      <vt:lpstr>Abstract</vt:lpstr>
      <vt:lpstr>TGbb activities at the January meeting</vt:lpstr>
      <vt:lpstr>TGbb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61</cp:revision>
  <cp:lastPrinted>1601-01-01T00:00:00Z</cp:lastPrinted>
  <dcterms:created xsi:type="dcterms:W3CDTF">2019-08-08T09:50:31Z</dcterms:created>
  <dcterms:modified xsi:type="dcterms:W3CDTF">2021-01-15T08:17:23Z</dcterms:modified>
</cp:coreProperties>
</file>