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A1EEE072-5EE4-47CA-9CCA-0D06B2749619}"/>
    <pc:docChg chg="modSld modMainMaster">
      <pc:chgData name="Yaghoobi, Hassan" userId="3e33afe7-62c8-4ade-8476-f73fe399f31e" providerId="ADAL" clId="{A1EEE072-5EE4-47CA-9CCA-0D06B2749619}" dt="2021-01-15T15:05:47.874" v="8" actId="20577"/>
      <pc:docMkLst>
        <pc:docMk/>
      </pc:docMkLst>
      <pc:sldChg chg="modSp">
        <pc:chgData name="Yaghoobi, Hassan" userId="3e33afe7-62c8-4ade-8476-f73fe399f31e" providerId="ADAL" clId="{A1EEE072-5EE4-47CA-9CCA-0D06B2749619}" dt="2021-01-15T15:05:12.393" v="6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A1EEE072-5EE4-47CA-9CCA-0D06B2749619}" dt="2021-01-15T15:05:12.393" v="6" actId="20577"/>
          <ac:spMkLst>
            <pc:docMk/>
            <pc:sldMk cId="3212094184" sldId="387"/>
            <ac:spMk id="6147" creationId="{00000000-0000-0000-0000-000000000000}"/>
          </ac:spMkLst>
        </pc:spChg>
      </pc:sldChg>
      <pc:sldMasterChg chg="modSp">
        <pc:chgData name="Yaghoobi, Hassan" userId="3e33afe7-62c8-4ade-8476-f73fe399f31e" providerId="ADAL" clId="{A1EEE072-5EE4-47CA-9CCA-0D06B2749619}" dt="2021-01-15T15:05:47.874" v="8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A1EEE072-5EE4-47CA-9CCA-0D06B2749619}" dt="2021-01-15T15:05:47.87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3172" y="332601"/>
            <a:ext cx="3257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802.11-21/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0111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105-00-0itu-itu-ahg-minutes-for-jan-12-2021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January 2021 Meeting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2021-01-14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469232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23392" y="1340768"/>
            <a:ext cx="10873207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Had One Session: Tue 01/12 07:00-08:00PM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Areas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updates since Last ITU AHG Call on 09/28/2020; and activities in 802.18 and handling of IRU AHG contributions on M.1450 and M.1801 to WP 5A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updates from ITU-R WG 5A 09-20 November 2020 meeting, IEEE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plans for ITU-R WG 5A 28 April 2021 to 11 May 2021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Meeting Minutes (</a:t>
            </a:r>
            <a:r>
              <a:rPr lang="en-US" altLang="en-US" sz="2000" dirty="0">
                <a:hlinkClick r:id="rId2"/>
              </a:rPr>
              <a:t>https://mentor.ieee.org/802.11/dcn/21/11-21-0105-00-0itu-itu-ahg-minutes-for-jan-12-2021.docx</a:t>
            </a:r>
            <a:r>
              <a:rPr lang="en-US" altLang="en-US" sz="2000" dirty="0"/>
              <a:t> </a:t>
            </a:r>
            <a:r>
              <a:rPr lang="en-US" sz="20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Next Steps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Group is invited to submit contributions on revisions of the IEEE proposed modifications to M.1450-5 and M.1801-2 for submission to the next 5A meeting to be discussed during the next ITU AHG call.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Submission of ITU AHG recommendations to 802.11 &amp; 802.18 as soon as AHG is completed.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Review and discussion in 802.18 and submission to EC for approval for submission to WP 5A.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Targeting submission to ITU-R WG 5A 2021-04-28 to 2021-05-11.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Recommend submitting early to WP 5A.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Next Meeting: Wed Jan 27, 2021 10:00-11:00 AM PST (1:00-2:00PM EST)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6" y="6475413"/>
            <a:ext cx="187846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57791DD3870746BA638AFE7AE047AB" ma:contentTypeVersion="10" ma:contentTypeDescription="Create a new document." ma:contentTypeScope="" ma:versionID="65cd99a7ee2db6369aefb9a1c8b8e9a0">
  <xsd:schema xmlns:xsd="http://www.w3.org/2001/XMLSchema" xmlns:xs="http://www.w3.org/2001/XMLSchema" xmlns:p="http://schemas.microsoft.com/office/2006/metadata/properties" xmlns:ns3="8aba5891-7368-49c4-ba93-e163f26ab896" targetNamespace="http://schemas.microsoft.com/office/2006/metadata/properties" ma:root="true" ma:fieldsID="ad0f9e16474c37f13f95062745e4268a" ns3:_="">
    <xsd:import namespace="8aba5891-7368-49c4-ba93-e163f26ab8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a5891-7368-49c4-ba93-e163f26ab8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6E4575-051B-4827-BAC2-C70C8D32EB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ba5891-7368-49c4-ba93-e163f26ab8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16056</TotalTime>
  <Words>239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January 2021 Meeting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834</cp:revision>
  <cp:lastPrinted>1998-02-10T13:28:06Z</cp:lastPrinted>
  <dcterms:created xsi:type="dcterms:W3CDTF">2004-12-02T14:01:45Z</dcterms:created>
  <dcterms:modified xsi:type="dcterms:W3CDTF">2021-01-15T15:05:57Z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0x010100EE57791DD3870746BA638AFE7AE047AB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