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EEE072-5EE4-47CA-9CCA-0D06B2749619}" v="20" dt="2021-01-14T23:16:53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A1EEE072-5EE4-47CA-9CCA-0D06B2749619}"/>
    <pc:docChg chg="undo custSel delSld modSld modMainMaster">
      <pc:chgData name="Yaghoobi, Hassan" userId="3e33afe7-62c8-4ade-8476-f73fe399f31e" providerId="ADAL" clId="{A1EEE072-5EE4-47CA-9CCA-0D06B2749619}" dt="2021-01-14T23:18:26.720" v="277" actId="20577"/>
      <pc:docMkLst>
        <pc:docMk/>
      </pc:docMkLst>
      <pc:sldChg chg="modSp">
        <pc:chgData name="Yaghoobi, Hassan" userId="3e33afe7-62c8-4ade-8476-f73fe399f31e" providerId="ADAL" clId="{A1EEE072-5EE4-47CA-9CCA-0D06B2749619}" dt="2021-01-14T23:10:29.662" v="36" actId="20577"/>
        <pc:sldMkLst>
          <pc:docMk/>
          <pc:sldMk cId="0" sldId="331"/>
        </pc:sldMkLst>
        <pc:spChg chg="mod">
          <ac:chgData name="Yaghoobi, Hassan" userId="3e33afe7-62c8-4ade-8476-f73fe399f31e" providerId="ADAL" clId="{A1EEE072-5EE4-47CA-9CCA-0D06B2749619}" dt="2021-01-14T23:09:41.140" v="20" actId="313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A1EEE072-5EE4-47CA-9CCA-0D06B2749619}" dt="2021-01-14T23:09:44.066" v="21" actId="313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A1EEE072-5EE4-47CA-9CCA-0D06B2749619}" dt="2021-01-14T23:10:29.662" v="36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">
        <pc:chgData name="Yaghoobi, Hassan" userId="3e33afe7-62c8-4ade-8476-f73fe399f31e" providerId="ADAL" clId="{A1EEE072-5EE4-47CA-9CCA-0D06B2749619}" dt="2021-01-14T23:18:26.720" v="277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A1EEE072-5EE4-47CA-9CCA-0D06B2749619}" dt="2021-01-14T23:09:55.620" v="22" actId="313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A1EEE072-5EE4-47CA-9CCA-0D06B2749619}" dt="2021-01-14T23:18:26.720" v="277" actId="20577"/>
          <ac:spMkLst>
            <pc:docMk/>
            <pc:sldMk cId="3212094184" sldId="387"/>
            <ac:spMk id="6147" creationId="{00000000-0000-0000-0000-000000000000}"/>
          </ac:spMkLst>
        </pc:spChg>
      </pc:sldChg>
      <pc:sldChg chg="modSp del">
        <pc:chgData name="Yaghoobi, Hassan" userId="3e33afe7-62c8-4ade-8476-f73fe399f31e" providerId="ADAL" clId="{A1EEE072-5EE4-47CA-9CCA-0D06B2749619}" dt="2021-01-14T23:17:19.575" v="266" actId="2696"/>
        <pc:sldMkLst>
          <pc:docMk/>
          <pc:sldMk cId="2603447244" sldId="388"/>
        </pc:sldMkLst>
        <pc:spChg chg="mod">
          <ac:chgData name="Yaghoobi, Hassan" userId="3e33afe7-62c8-4ade-8476-f73fe399f31e" providerId="ADAL" clId="{A1EEE072-5EE4-47CA-9CCA-0D06B2749619}" dt="2021-01-14T23:10:00.262" v="23" actId="313"/>
          <ac:spMkLst>
            <pc:docMk/>
            <pc:sldMk cId="2603447244" sldId="388"/>
            <ac:spMk id="4" creationId="{00000000-0000-0000-0000-000000000000}"/>
          </ac:spMkLst>
        </pc:spChg>
      </pc:sldChg>
      <pc:sldMasterChg chg="modSp modSldLayout">
        <pc:chgData name="Yaghoobi, Hassan" userId="3e33afe7-62c8-4ade-8476-f73fe399f31e" providerId="ADAL" clId="{A1EEE072-5EE4-47CA-9CCA-0D06B2749619}" dt="2021-01-14T23:10:05.229" v="24" actId="313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A1EEE072-5EE4-47CA-9CCA-0D06B2749619}" dt="2021-01-14T23:10:05.229" v="24" actId="3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A1EEE072-5EE4-47CA-9CCA-0D06B2749619}" dt="2021-01-14T23:09:03.628" v="9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Yaghoobi, Hassan" userId="3e33afe7-62c8-4ade-8476-f73fe399f31e" providerId="ADAL" clId="{A1EEE072-5EE4-47CA-9CCA-0D06B2749619}" dt="2021-01-14T23:09:31.947" v="10" actId="313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A1EEE072-5EE4-47CA-9CCA-0D06B2749619}" dt="2021-01-14T23:09:31.947" v="10" actId="313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3.090" v="11" actId="313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A1EEE072-5EE4-47CA-9CCA-0D06B2749619}" dt="2021-01-14T23:09:33.090" v="11" actId="313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4.563" v="12" actId="313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A1EEE072-5EE4-47CA-9CCA-0D06B2749619}" dt="2021-01-14T23:09:34.563" v="12" actId="313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5.527" v="13" actId="313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A1EEE072-5EE4-47CA-9CCA-0D06B2749619}" dt="2021-01-14T23:09:35.527" v="13" actId="313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6.228" v="14" actId="313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A1EEE072-5EE4-47CA-9CCA-0D06B2749619}" dt="2021-01-14T23:09:36.228" v="14" actId="313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6.914" v="15" actId="313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A1EEE072-5EE4-47CA-9CCA-0D06B2749619}" dt="2021-01-14T23:09:36.914" v="15" actId="313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7.569" v="16" actId="313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A1EEE072-5EE4-47CA-9CCA-0D06B2749619}" dt="2021-01-14T23:09:37.569" v="16" actId="313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8.202" v="17" actId="313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A1EEE072-5EE4-47CA-9CCA-0D06B2749619}" dt="2021-01-14T23:09:38.202" v="17" actId="313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8.788" v="18" actId="313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A1EEE072-5EE4-47CA-9CCA-0D06B2749619}" dt="2021-01-14T23:09:38.788" v="18" actId="313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A1EEE072-5EE4-47CA-9CCA-0D06B2749619}" dt="2021-01-14T23:09:39.336" v="19" actId="313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A1EEE072-5EE4-47CA-9CCA-0D06B2749619}" dt="2021-01-14T23:09:39.336" v="19" actId="313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3172" y="332601"/>
            <a:ext cx="3257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802.11-21/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0111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105-00-0itu-itu-ahg-minutes-for-jan-12-2021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January 2021 Meeting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2021-01-14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469232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23392" y="1340768"/>
            <a:ext cx="10873207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Had One Session: Tue 10/12 07:00-08:00PM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Areas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updates since Last ITU AHG Call on 09/28/2020; and activities in 802.18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updates from ITU-R WG 5A 09-20 November 2020 meeting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plans for ITU-R WG 5A 04 April 2021 </a:t>
            </a:r>
            <a:r>
              <a:rPr lang="en-US"/>
              <a:t>to 11 May </a:t>
            </a:r>
            <a:r>
              <a:rPr lang="en-US" dirty="0"/>
              <a:t>2021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Meeting Minutes (</a:t>
            </a:r>
            <a:r>
              <a:rPr lang="en-US" altLang="en-US" sz="2000" dirty="0">
                <a:hlinkClick r:id="rId2"/>
              </a:rPr>
              <a:t>https://mentor.ieee.org/802.11/dcn/21/11-21-0105-00-0itu-itu-ahg-minutes-for-jan-12-2021.docx</a:t>
            </a:r>
            <a:r>
              <a:rPr lang="en-US" altLang="en-US" sz="2000" dirty="0"/>
              <a:t> </a:t>
            </a:r>
            <a:r>
              <a:rPr lang="en-US" sz="20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Next Steps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Group is invited to develop contributions on revisions of the IEEE proposed modifications to M.1450-5 and M1.1801-2 for submission to the next 5A meeting to be discussed during the next ITU AHG call.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Submission of ITU AHG recommendations to 802.11 &amp; 802.18 after as soon as AHG is completed.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Review and discussion in 802.18 and submission to EC for approval for submission to WP 5A.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Targeting submission to ITU-R WG 5A 2021-04-28 to 2021-05-11.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Recommend submitting early to WP 5A.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Next Meeting: Wed Jan 27, 2021 10:00-11:00 AM PST (1:00-2:00PM EST)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6" y="6475413"/>
            <a:ext cx="187846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57791DD3870746BA638AFE7AE047AB" ma:contentTypeVersion="10" ma:contentTypeDescription="Create a new document." ma:contentTypeScope="" ma:versionID="65cd99a7ee2db6369aefb9a1c8b8e9a0">
  <xsd:schema xmlns:xsd="http://www.w3.org/2001/XMLSchema" xmlns:xs="http://www.w3.org/2001/XMLSchema" xmlns:p="http://schemas.microsoft.com/office/2006/metadata/properties" xmlns:ns3="8aba5891-7368-49c4-ba93-e163f26ab896" targetNamespace="http://schemas.microsoft.com/office/2006/metadata/properties" ma:root="true" ma:fieldsID="ad0f9e16474c37f13f95062745e4268a" ns3:_="">
    <xsd:import namespace="8aba5891-7368-49c4-ba93-e163f26ab8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a5891-7368-49c4-ba93-e163f26ab8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ba5891-7368-49c4-ba93-e163f26ab8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6E4575-051B-4827-BAC2-C70C8D32EB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ba5891-7368-49c4-ba93-e163f26ab8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16023</TotalTime>
  <Words>219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January 2021 Meeting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834</cp:revision>
  <cp:lastPrinted>1998-02-10T13:28:06Z</cp:lastPrinted>
  <dcterms:created xsi:type="dcterms:W3CDTF">2004-12-02T14:01:45Z</dcterms:created>
  <dcterms:modified xsi:type="dcterms:W3CDTF">2021-01-14T23:18:35Z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0x010100EE57791DD3870746BA638AFE7AE047AB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