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306" r:id="rId5"/>
    <p:sldId id="290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January</a:t>
            </a:r>
            <a:r>
              <a:rPr lang="en-US" sz="1800" b="1" dirty="0"/>
              <a:t> 2021	doc.: IEEE 802.11-21/0106r0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908-06-0arc-arc-sc-agenda-jan-2021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092-01-0arc-llc-theory-and-protocol-discrimination.pdf" TargetMode="External"/><Relationship Id="rId5" Type="http://schemas.openxmlformats.org/officeDocument/2006/relationships/hyperlink" Target="https://mentor.ieee.org/802.11/dcn/20/11-20-1639-10-00be-11be-ap-mld-architecture-discussion.pptx" TargetMode="External"/><Relationship Id="rId4" Type="http://schemas.openxmlformats.org/officeDocument/2006/relationships/hyperlink" Target="https://mentor.ieee.org/802.11/dcn/20/11-20-0177-05-0arc-liaison-to-revmd-on-ess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06-00-000m-sta-and-ap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2021-01-14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January 2021 Meeting (virtual)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11-20/1908r6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Reviewed </a:t>
            </a:r>
            <a:r>
              <a:rPr lang="en-US" dirty="0">
                <a:hlinkClick r:id="rId4"/>
              </a:rPr>
              <a:t>11-20/0177r5</a:t>
            </a:r>
            <a:r>
              <a:rPr lang="en-US" dirty="0">
                <a:solidFill>
                  <a:srgbClr val="000000"/>
                </a:solidFill>
              </a:rPr>
              <a:t> (clarifying definitions and descriptions of ESS and </a:t>
            </a:r>
            <a:r>
              <a:rPr lang="en-US" dirty="0" err="1">
                <a:solidFill>
                  <a:srgbClr val="000000"/>
                </a:solidFill>
              </a:rPr>
              <a:t>HeSS</a:t>
            </a:r>
            <a:r>
              <a:rPr lang="en-US" dirty="0">
                <a:solidFill>
                  <a:srgbClr val="000000"/>
                </a:solidFill>
              </a:rPr>
              <a:t>) to be referred to </a:t>
            </a:r>
            <a:r>
              <a:rPr lang="en-US" dirty="0" err="1">
                <a:solidFill>
                  <a:srgbClr val="000000"/>
                </a:solidFill>
              </a:rPr>
              <a:t>REVme</a:t>
            </a:r>
            <a:endParaRPr lang="en-US" dirty="0">
              <a:solidFill>
                <a:srgbClr val="000000"/>
              </a:solidFill>
            </a:endParaRPr>
          </a:p>
          <a:p>
            <a:pPr marL="685800" lvl="2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400" b="1" dirty="0"/>
              <a:t>Generally agreed with text that’s there</a:t>
            </a:r>
          </a:p>
          <a:p>
            <a:pPr marL="685800" lvl="2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400" b="1" dirty="0"/>
              <a:t>Future teleconferences to discuss additional related material (relate </a:t>
            </a:r>
            <a:r>
              <a:rPr lang="en-US" sz="2400" b="1" dirty="0" err="1"/>
              <a:t>HeSS</a:t>
            </a:r>
            <a:r>
              <a:rPr lang="en-US" sz="2400" b="1" dirty="0"/>
              <a:t> concepts to WFA </a:t>
            </a:r>
            <a:r>
              <a:rPr lang="en-US" sz="2400" b="1" dirty="0" err="1"/>
              <a:t>Passpoint</a:t>
            </a:r>
            <a:r>
              <a:rPr lang="en-US" sz="2400" b="1" dirty="0"/>
              <a:t>?; clarification of ANQP usage in an </a:t>
            </a:r>
            <a:r>
              <a:rPr lang="en-US" sz="2400" b="1" dirty="0" err="1"/>
              <a:t>HeSS</a:t>
            </a:r>
            <a:r>
              <a:rPr lang="en-US" sz="2400" b="1" dirty="0"/>
              <a:t>?)</a:t>
            </a:r>
          </a:p>
          <a:p>
            <a:pPr>
              <a:spcBef>
                <a:spcPts val="0"/>
              </a:spcBef>
            </a:pPr>
            <a:r>
              <a:rPr lang="en-US" dirty="0" err="1"/>
              <a:t>TGbe</a:t>
            </a:r>
            <a:r>
              <a:rPr lang="en-US" dirty="0"/>
              <a:t> architecture concepts reviewed:</a:t>
            </a:r>
          </a:p>
          <a:p>
            <a:pPr marL="685800" lvl="2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400" b="1" dirty="0">
                <a:hlinkClick r:id="rId5"/>
              </a:rPr>
              <a:t>11-20/1639r10</a:t>
            </a:r>
            <a:r>
              <a:rPr lang="en-US" sz="2400" b="1" dirty="0"/>
              <a:t> </a:t>
            </a:r>
          </a:p>
          <a:p>
            <a:pPr marL="685800" lvl="2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400" b="1" dirty="0"/>
              <a:t>Discussion will continue on ARC teleconferences (Nov 16, Dec 7)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600" b="1" dirty="0"/>
              <a:t>EPD/LPD: LLC Theory and Protocol Discrimination: </a:t>
            </a:r>
            <a:r>
              <a:rPr lang="en-US" sz="2600" b="1" dirty="0">
                <a:hlinkClick r:id="rId6"/>
              </a:rPr>
              <a:t>11-21/0092r1</a:t>
            </a:r>
            <a:endParaRPr lang="en-US" sz="2600" b="1" dirty="0"/>
          </a:p>
          <a:p>
            <a:pPr marL="685800" lvl="2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400" b="1" dirty="0"/>
              <a:t>To be continued in March 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Monitoring/future activities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kern="0" dirty="0"/>
              <a:t>Annex G (purpose and value?, work to update or work to deprecate?)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kern="0" dirty="0"/>
              <a:t>Consider any changes to remove 802.2/LLC terms?</a:t>
            </a:r>
            <a:endParaRPr lang="en-US" sz="1800" b="1" kern="0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kern="0" dirty="0"/>
              <a:t>“What is a STA?” (per </a:t>
            </a:r>
            <a:r>
              <a:rPr lang="en-US" sz="1800" b="1" kern="0" dirty="0" err="1"/>
              <a:t>REVmd</a:t>
            </a:r>
            <a:r>
              <a:rPr lang="en-US" sz="1800" b="1" kern="0" dirty="0"/>
              <a:t> discussion: </a:t>
            </a:r>
            <a:r>
              <a:rPr lang="en-US" sz="1800" b="1" kern="0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sz="1800" b="1" kern="0" dirty="0"/>
              <a:t>), Also 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kern="0" dirty="0"/>
              <a:t>One aspect is how MAC address is set/controlled – related to IEEE 1609/</a:t>
            </a:r>
            <a:r>
              <a:rPr lang="en-US" b="1" kern="0" dirty="0" err="1"/>
              <a:t>TGbd</a:t>
            </a:r>
            <a:r>
              <a:rPr lang="en-US" b="1" kern="0" dirty="0"/>
              <a:t>  activities</a:t>
            </a:r>
          </a:p>
          <a:p>
            <a:pPr marL="6858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kern="0" dirty="0" err="1"/>
              <a:t>TGaz</a:t>
            </a:r>
            <a:r>
              <a:rPr lang="en-US" sz="1800" b="1" kern="0" dirty="0"/>
              <a:t> work on Fine Timing Measurement and IEEE 1588 mapping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kern="0" dirty="0" err="1"/>
              <a:t>Nendica’s</a:t>
            </a:r>
            <a:r>
              <a:rPr lang="en-US" sz="1800" b="1" kern="0" dirty="0"/>
              <a:t>/</a:t>
            </a:r>
            <a:r>
              <a:rPr lang="en-US" sz="1800" b="1" kern="0" dirty="0" err="1"/>
              <a:t>TGbe’s</a:t>
            </a:r>
            <a:r>
              <a:rPr lang="en-US" sz="1800" b="1" kern="0" dirty="0"/>
              <a:t> discussion on 802.11 in a Deterministic Network/Time-Sensitive Networking</a:t>
            </a:r>
          </a:p>
          <a:p>
            <a:pPr marL="0" lvl="1" indent="0" eaLnBrk="1" hangingPunct="1">
              <a:lnSpc>
                <a:spcPct val="90000"/>
              </a:lnSpc>
              <a:spcBef>
                <a:spcPts val="300"/>
              </a:spcBef>
              <a:buFontTx/>
              <a:buNone/>
              <a:defRPr/>
            </a:pPr>
            <a:endParaRPr lang="en-US" kern="0" dirty="0"/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b="1" kern="0" dirty="0"/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err="1"/>
              <a:t>TGbe</a:t>
            </a:r>
            <a:r>
              <a:rPr lang="en-US" sz="3200" dirty="0"/>
              <a:t> concepts</a:t>
            </a:r>
          </a:p>
          <a:p>
            <a:pPr lvl="1">
              <a:lnSpc>
                <a:spcPct val="90000"/>
              </a:lnSpc>
            </a:pPr>
            <a:r>
              <a:rPr lang="en-US" sz="2800" b="1" dirty="0"/>
              <a:t>Feb 8, Feb 22: 19:00 ET, 2 hours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ESS/</a:t>
            </a:r>
            <a:r>
              <a:rPr lang="en-US" sz="3200" dirty="0" err="1"/>
              <a:t>HeSS</a:t>
            </a:r>
            <a:r>
              <a:rPr lang="en-US" sz="3200" dirty="0"/>
              <a:t> liaison to </a:t>
            </a:r>
            <a:r>
              <a:rPr lang="en-US" sz="3200" dirty="0" err="1"/>
              <a:t>REVme</a:t>
            </a:r>
            <a:endParaRPr lang="en-US" sz="3200" dirty="0"/>
          </a:p>
          <a:p>
            <a:pPr lvl="1">
              <a:lnSpc>
                <a:spcPct val="90000"/>
              </a:lnSpc>
            </a:pPr>
            <a:r>
              <a:rPr lang="en-US" sz="2800" b="1" dirty="0"/>
              <a:t>Feb 1, 12:00 noon ET, and Mar 1, 13:00 ET, 2 hours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March 2021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Two meeting slots planned: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Continue </a:t>
            </a:r>
            <a:r>
              <a:rPr lang="en-US" dirty="0" err="1"/>
              <a:t>TGbe</a:t>
            </a:r>
            <a:r>
              <a:rPr lang="en-US" dirty="0"/>
              <a:t> architecture concepts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Continue EPD/LPD (LLC) discussion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Other monitoring/future activities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9214</TotalTime>
  <Words>366</Words>
  <Application>Microsoft Office PowerPoint</Application>
  <PresentationFormat>On-screen Show (4:3)</PresentationFormat>
  <Paragraphs>62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Document</vt:lpstr>
      <vt:lpstr>ARC Closing Report </vt:lpstr>
      <vt:lpstr>Abstract</vt:lpstr>
      <vt:lpstr>Work Completed</vt:lpstr>
      <vt:lpstr>Monitoring/future activities</vt:lpstr>
      <vt:lpstr>Teleconference(s)</vt:lpstr>
      <vt:lpstr>March 2021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334</cp:revision>
  <cp:lastPrinted>1998-02-10T13:28:06Z</cp:lastPrinted>
  <dcterms:created xsi:type="dcterms:W3CDTF">2009-07-15T16:38:20Z</dcterms:created>
  <dcterms:modified xsi:type="dcterms:W3CDTF">2021-01-14T21:20:13Z</dcterms:modified>
</cp:coreProperties>
</file>