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477" r:id="rId3"/>
    <p:sldId id="491" r:id="rId4"/>
    <p:sldId id="510" r:id="rId5"/>
    <p:sldId id="490" r:id="rId6"/>
    <p:sldId id="488" r:id="rId7"/>
    <p:sldId id="509" r:id="rId8"/>
    <p:sldId id="511" r:id="rId9"/>
    <p:sldId id="512" r:id="rId10"/>
    <p:sldId id="508" r:id="rId11"/>
    <p:sldId id="486" r:id="rId12"/>
    <p:sldId id="495" r:id="rId13"/>
    <p:sldId id="500" r:id="rId14"/>
    <p:sldId id="504" r:id="rId15"/>
    <p:sldId id="496" r:id="rId16"/>
    <p:sldId id="507" r:id="rId17"/>
    <p:sldId id="484" r:id="rId18"/>
    <p:sldId id="517" r:id="rId19"/>
    <p:sldId id="516" r:id="rId20"/>
    <p:sldId id="502" r:id="rId21"/>
    <p:sldId id="498" r:id="rId22"/>
    <p:sldId id="501" r:id="rId23"/>
    <p:sldId id="514" r:id="rId24"/>
    <p:sldId id="515" r:id="rId25"/>
    <p:sldId id="513" r:id="rId26"/>
    <p:sldId id="505" r:id="rId27"/>
    <p:sldId id="499" r:id="rId28"/>
    <p:sldId id="493" r:id="rId29"/>
    <p:sldId id="494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77059"/>
              </p:ext>
            </p:extLst>
          </p:nvPr>
        </p:nvGraphicFramePr>
        <p:xfrm>
          <a:off x="764886" y="2722563"/>
          <a:ext cx="722711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114"/>
                <a:gridCol w="1260000"/>
                <a:gridCol w="1429155"/>
                <a:gridCol w="910845"/>
                <a:gridCol w="1980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 Bong Lee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wookbong.lee@Samsung.com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Pavan Veerashetty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 Suh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Junghoon.Suh@huawei.com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Jinsoo</a:t>
                      </a:r>
                      <a:r>
                        <a:rPr lang="en-US" sz="1100" dirty="0" smtClean="0"/>
                        <a:t> Choi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js.choi@lge.com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difference for 1x1 non-AP STA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Non-AP </a:t>
            </a:r>
            <a:r>
              <a:rPr lang="en-US" dirty="0"/>
              <a:t>STA with more than two receive antennas (high throughput demanding STAs) will try its best to have better throughput in </a:t>
            </a:r>
            <a:r>
              <a:rPr lang="en-US" dirty="0" smtClean="0"/>
              <a:t>MU-MIMO</a:t>
            </a:r>
          </a:p>
          <a:p>
            <a:pPr lvl="0"/>
            <a:r>
              <a:rPr lang="en-US" dirty="0" smtClean="0"/>
              <a:t>So</a:t>
            </a:r>
            <a:r>
              <a:rPr lang="en-US" dirty="0"/>
              <a:t>, it won’t reduce MU-MIMO Rx </a:t>
            </a:r>
            <a:r>
              <a:rPr lang="en-US" dirty="0" err="1"/>
              <a:t>Nss</a:t>
            </a:r>
            <a:r>
              <a:rPr lang="en-US" dirty="0"/>
              <a:t> unless it is beneficial for the </a:t>
            </a:r>
            <a:r>
              <a:rPr lang="en-US" dirty="0" smtClean="0"/>
              <a:t>STA</a:t>
            </a:r>
          </a:p>
          <a:p>
            <a:pPr lvl="0"/>
            <a:r>
              <a:rPr lang="en-US" dirty="0" smtClean="0"/>
              <a:t>If </a:t>
            </a:r>
            <a:r>
              <a:rPr lang="en-US" dirty="0"/>
              <a:t>changing MU-MIMO Rx </a:t>
            </a:r>
            <a:r>
              <a:rPr lang="en-US" dirty="0" err="1"/>
              <a:t>Nss</a:t>
            </a:r>
            <a:r>
              <a:rPr lang="en-US" dirty="0"/>
              <a:t> is beneficial for the STA, then it is beneficial for network throughput as </a:t>
            </a:r>
            <a:r>
              <a:rPr lang="en-US" dirty="0" smtClean="0"/>
              <a:t>well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For 20 MHz only STA, </a:t>
            </a:r>
          </a:p>
          <a:p>
            <a:pPr lvl="2"/>
            <a:r>
              <a:rPr lang="en-US" altLang="ko-KR" sz="1400" dirty="0" smtClean="0"/>
              <a:t>0 indicates support for </a:t>
            </a:r>
            <a:r>
              <a:rPr lang="en-US" altLang="ko-KR" sz="1400" dirty="0"/>
              <a:t>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/>
              <a:t>1 indicates support for EHT-MCS </a:t>
            </a:r>
            <a:r>
              <a:rPr lang="en-US" altLang="ko-KR" sz="1400" dirty="0" smtClean="0"/>
              <a:t>0-9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 smtClean="0"/>
              <a:t> </a:t>
            </a:r>
          </a:p>
          <a:p>
            <a:pPr lvl="1"/>
            <a:r>
              <a:rPr lang="en-US" altLang="ko-KR" sz="1600" dirty="0" smtClean="0"/>
              <a:t>For other STA</a:t>
            </a:r>
          </a:p>
          <a:p>
            <a:pPr lvl="2"/>
            <a:r>
              <a:rPr lang="en-US" altLang="ko-KR" sz="1400" dirty="0" smtClean="0"/>
              <a:t>0 indicates support for EHT-MCS 0-9 for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streams, for 1 spatial stream it includes EHT-MCS 15 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0-13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 smtClean="0"/>
              <a:t>3 indicates that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 is not supported for EHT PPDUs</a:t>
            </a:r>
            <a:endParaRPr lang="en-US" altLang="ko-KR" sz="1400" dirty="0"/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22507"/>
              </p:ext>
            </p:extLst>
          </p:nvPr>
        </p:nvGraphicFramePr>
        <p:xfrm>
          <a:off x="792000" y="204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B0               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</a:t>
            </a:r>
            <a:r>
              <a:rPr lang="en-US" altLang="ko-KR" sz="1400" dirty="0" smtClean="0"/>
              <a:t>PPDUs</a:t>
            </a:r>
            <a:endParaRPr lang="en-US" altLang="ko-K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an extended operating 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Notification </a:t>
            </a:r>
            <a:br>
              <a:rPr lang="en-US" dirty="0" smtClean="0"/>
            </a:br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Rx 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SU-MIMO</a:t>
            </a:r>
          </a:p>
          <a:p>
            <a:r>
              <a:rPr lang="en-US" dirty="0"/>
              <a:t>The MU-MIMO Rx NSS indicates the maximum number of spatial streams that the STA supports in reception </a:t>
            </a:r>
            <a:r>
              <a:rPr lang="en-US" altLang="ko-KR" dirty="0"/>
              <a:t>using MU-MIMO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0087"/>
              </p:ext>
            </p:extLst>
          </p:nvPr>
        </p:nvGraphicFramePr>
        <p:xfrm>
          <a:off x="1815021" y="3609000"/>
          <a:ext cx="5996981" cy="950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9319"/>
                <a:gridCol w="871277"/>
                <a:gridCol w="871277"/>
                <a:gridCol w="871277"/>
                <a:gridCol w="871277"/>
                <a:gridCol w="871277"/>
                <a:gridCol w="871277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B0            B2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B4            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B8            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LDPC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/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Rx NSS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Operating Mode field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A-Control field which has the functionality of existing OM Control Can be defined to accommodate this new field which looks as 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br>
              <a:rPr lang="en-US" dirty="0" smtClean="0"/>
            </a:br>
            <a:r>
              <a:rPr lang="en-US" dirty="0" smtClean="0"/>
              <a:t>As 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40471"/>
              </p:ext>
            </p:extLst>
          </p:nvPr>
        </p:nvGraphicFramePr>
        <p:xfrm>
          <a:off x="1332002" y="2349000"/>
          <a:ext cx="5939999" cy="2054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4119"/>
                <a:gridCol w="1216470"/>
                <a:gridCol w="1216470"/>
                <a:gridCol w="1216470"/>
                <a:gridCol w="1216470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B0               B3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B4  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B6              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MU Disable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B10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TX NSS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 SU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 MU-MIMO Resound Recommendation</a:t>
                      </a: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MU Data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Extended OM Control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different (MCS, NSS) capabilities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you support link adaptation feedback, from a non-AP STA to its associated AP, in EHT R2? </a:t>
            </a:r>
          </a:p>
          <a:p>
            <a:pPr lvl="1"/>
            <a:r>
              <a:rPr lang="en-US" dirty="0"/>
              <a:t>The format of the feedback is TBD (e.g., MCS)</a:t>
            </a:r>
          </a:p>
          <a:p>
            <a:pPr lvl="1"/>
            <a:r>
              <a:rPr lang="en-US" dirty="0"/>
              <a:t>The feedback might reflect differences between SU MIMO and MU MIMO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prefer? </a:t>
            </a:r>
            <a:endParaRPr lang="en-US" dirty="0"/>
          </a:p>
          <a:p>
            <a:pPr lvl="1"/>
            <a:r>
              <a:rPr lang="en-US" dirty="0" smtClean="0"/>
              <a:t>Option 1: OM to change MU-MIMO Rx </a:t>
            </a:r>
            <a:r>
              <a:rPr lang="en-US" dirty="0" err="1" smtClean="0"/>
              <a:t>Nss</a:t>
            </a:r>
            <a:r>
              <a:rPr lang="en-US" dirty="0" smtClean="0"/>
              <a:t> or maximum </a:t>
            </a:r>
            <a:r>
              <a:rPr lang="en-US" dirty="0" err="1" smtClean="0"/>
              <a:t>Nc</a:t>
            </a:r>
            <a:r>
              <a:rPr lang="en-US" dirty="0" smtClean="0"/>
              <a:t> for MU in release 1</a:t>
            </a:r>
          </a:p>
          <a:p>
            <a:pPr lvl="1"/>
            <a:r>
              <a:rPr lang="en-US" dirty="0" smtClean="0"/>
              <a:t>Option 2: Improve link adaptation, especially MU-MIMO in release 2 </a:t>
            </a:r>
            <a:endParaRPr lang="en-US" dirty="0"/>
          </a:p>
          <a:p>
            <a:pPr lvl="1"/>
            <a:r>
              <a:rPr lang="en-US" dirty="0" smtClean="0"/>
              <a:t>Option 3: Both option 1 and 2 </a:t>
            </a:r>
            <a:endParaRPr lang="en-US" dirty="0"/>
          </a:p>
          <a:p>
            <a:pPr lvl="1"/>
            <a:r>
              <a:rPr lang="en-US" dirty="0" smtClean="0"/>
              <a:t>Option 4: None of option 1 or 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SP is for information gathering</a:t>
            </a:r>
          </a:p>
          <a:p>
            <a:pPr lvl="1"/>
            <a:r>
              <a:rPr lang="en-US" dirty="0" smtClean="0"/>
              <a:t>Result was </a:t>
            </a:r>
          </a:p>
          <a:p>
            <a:pPr lvl="2"/>
            <a:r>
              <a:rPr lang="en-US" dirty="0" smtClean="0"/>
              <a:t>Opt1: 25</a:t>
            </a:r>
          </a:p>
          <a:p>
            <a:pPr lvl="2"/>
            <a:r>
              <a:rPr lang="en-US" dirty="0" smtClean="0"/>
              <a:t>Opt2: 31</a:t>
            </a:r>
          </a:p>
          <a:p>
            <a:pPr lvl="2"/>
            <a:r>
              <a:rPr lang="en-US" dirty="0" smtClean="0"/>
              <a:t>Opt3: 19</a:t>
            </a:r>
          </a:p>
          <a:p>
            <a:pPr lvl="2"/>
            <a:r>
              <a:rPr lang="en-US" dirty="0" smtClean="0"/>
              <a:t>Opt4: 28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11be</a:t>
            </a:r>
          </a:p>
          <a:p>
            <a:endParaRPr lang="en-US" altLang="ko-KR" dirty="0"/>
          </a:p>
          <a:p>
            <a:r>
              <a:rPr lang="en-US" altLang="ko-KR" dirty="0" smtClean="0"/>
              <a:t>Revision 1-3: </a:t>
            </a:r>
          </a:p>
          <a:p>
            <a:pPr lvl="1"/>
            <a:r>
              <a:rPr lang="en-US" altLang="ko-KR" dirty="0"/>
              <a:t>Updated </a:t>
            </a:r>
            <a:r>
              <a:rPr lang="en-US" altLang="ko-KR" dirty="0" smtClean="0"/>
              <a:t>discussions</a:t>
            </a:r>
            <a:endParaRPr lang="en-US" altLang="ko-KR" dirty="0"/>
          </a:p>
          <a:p>
            <a:pPr lvl="1"/>
            <a:r>
              <a:rPr lang="en-US" altLang="ko-KR" dirty="0" smtClean="0"/>
              <a:t>Updated proposed OM field, A-Control, SPs are modified accordingly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 </a:t>
            </a:r>
            <a:r>
              <a:rPr lang="en-US" dirty="0" smtClean="0"/>
              <a:t>Supported EHT-MCS And NSS field?</a:t>
            </a:r>
            <a:endParaRPr lang="en-US" altLang="ko-KR" dirty="0" smtClean="0"/>
          </a:p>
          <a:p>
            <a:pPr lvl="1"/>
            <a:r>
              <a:rPr lang="en-US" dirty="0"/>
              <a:t>SU 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dirty="0"/>
              <a:t>MU Rx EHT-MCS Map indicates the maximum value of the maximum MCS that can be received by the STA for each number of spatial stream using MU-MIMO</a:t>
            </a:r>
          </a:p>
          <a:p>
            <a:pPr lvl="1"/>
            <a:r>
              <a:rPr lang="en-US" dirty="0" err="1"/>
              <a:t>Tx</a:t>
            </a:r>
            <a:r>
              <a:rPr lang="en-US" dirty="0"/>
              <a:t> EHT-MCS Map indicates the maximum value of the maximum MCS that can be transmitted by the STA for each number of spatial stream using either SU or </a:t>
            </a:r>
            <a:r>
              <a:rPr lang="en-US" dirty="0" smtClean="0"/>
              <a:t>MU-MIMO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2000" y="414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 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EHT-MCS 14 can be indicated </a:t>
            </a:r>
            <a:r>
              <a:rPr lang="en-US" dirty="0" smtClean="0"/>
              <a:t>separately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14421"/>
              </p:ext>
            </p:extLst>
          </p:nvPr>
        </p:nvGraphicFramePr>
        <p:xfrm>
          <a:off x="759600" y="420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58292"/>
              </p:ext>
            </p:extLst>
          </p:nvPr>
        </p:nvGraphicFramePr>
        <p:xfrm>
          <a:off x="2052000" y="432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add 2 bit MU </a:t>
            </a:r>
            <a:r>
              <a:rPr lang="en-US" altLang="ko-KR" dirty="0" err="1" smtClean="0"/>
              <a:t>Nc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MU </a:t>
            </a:r>
            <a:r>
              <a:rPr lang="en-US" dirty="0" err="1" smtClean="0"/>
              <a:t>Nc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subfield when “Feedback Type And Ng subfield and Codebook Size </a:t>
            </a:r>
            <a:r>
              <a:rPr lang="en-US" dirty="0" smtClean="0"/>
              <a:t>subfield” indicates MU feedback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#6-a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add 2 bit MU-MIMO Rx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MU-MIMO Rx </a:t>
            </a:r>
            <a:r>
              <a:rPr lang="en-US" dirty="0" err="1" smtClean="0"/>
              <a:t>Nss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err="1" smtClean="0"/>
              <a:t>Nss,u</a:t>
            </a:r>
            <a:r>
              <a:rPr lang="en-US" dirty="0" smtClean="0"/>
              <a:t>/</a:t>
            </a:r>
            <a:r>
              <a:rPr lang="en-US" dirty="0" err="1" smtClean="0"/>
              <a:t>Nss,r,u</a:t>
            </a:r>
            <a:r>
              <a:rPr lang="en-US" dirty="0" smtClean="0"/>
              <a:t> value for the STA to receive in MU-MIMO packet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#6-b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8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add 2 bit MU </a:t>
            </a:r>
            <a:r>
              <a:rPr lang="en-US" altLang="ko-KR" dirty="0" err="1" smtClean="0"/>
              <a:t>Nc</a:t>
            </a:r>
            <a:r>
              <a:rPr lang="en-US" altLang="ko-KR" dirty="0" smtClean="0"/>
              <a:t> subfield 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dirty="0" smtClean="0"/>
              <a:t>The MU </a:t>
            </a:r>
            <a:r>
              <a:rPr lang="en-US" dirty="0" err="1" smtClean="0"/>
              <a:t>Nc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subfield when “Feedback Type And Ng subfield and Codebook Size </a:t>
            </a:r>
            <a:r>
              <a:rPr lang="en-US" dirty="0" smtClean="0"/>
              <a:t>subfield” indicates MU feedback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</a:t>
            </a:r>
            <a:r>
              <a:rPr lang="en-US" dirty="0" smtClean="0"/>
              <a:t>scheduled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/>
              <a:t>Non-AP </a:t>
            </a:r>
            <a:r>
              <a:rPr lang="en-US" dirty="0" smtClean="0"/>
              <a:t>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2</a:t>
            </a:r>
          </a:p>
          <a:p>
            <a:r>
              <a:rPr lang="en-US" dirty="0"/>
              <a:t>Run downlink throughput test</a:t>
            </a:r>
          </a:p>
          <a:p>
            <a:pPr lvl="1"/>
            <a:r>
              <a:rPr lang="en-US" dirty="0"/>
              <a:t>MU mode: two non-AP STAs connected to the AP</a:t>
            </a:r>
          </a:p>
          <a:p>
            <a:pPr lvl="1"/>
            <a:r>
              <a:rPr lang="en-US" dirty="0"/>
              <a:t>SU mode: single non-AP STA connected to the AP</a:t>
            </a:r>
          </a:p>
          <a:p>
            <a:pPr lvl="1"/>
            <a:endParaRPr lang="en-US" dirty="0"/>
          </a:p>
          <a:p>
            <a:r>
              <a:rPr lang="en-US" dirty="0"/>
              <a:t>Note that we also tested different non-AP STA. As we can’t control its capabilities, we checked 2x2+2x2 and Nss2 with MCS11, and </a:t>
            </a:r>
            <a:r>
              <a:rPr lang="en-US" dirty="0" smtClean="0"/>
              <a:t>results were </a:t>
            </a:r>
            <a:r>
              <a:rPr lang="en-US" dirty="0"/>
              <a:t>pretty much same for that of DUT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dirty="0" smtClean="0"/>
          </a:p>
          <a:p>
            <a:r>
              <a:rPr lang="en-US" sz="1800" dirty="0" smtClean="0"/>
              <a:t>Observation: </a:t>
            </a:r>
          </a:p>
          <a:p>
            <a:pPr lvl="1"/>
            <a:r>
              <a:rPr lang="en-US" sz="1600" dirty="0" err="1" smtClean="0"/>
              <a:t>Nss</a:t>
            </a:r>
            <a:r>
              <a:rPr lang="en-US" sz="1600" dirty="0" smtClean="0"/>
              <a:t> = [2, 2] with higher MCS level suffers from inter-stream interference. In this case, it is better to support only </a:t>
            </a:r>
            <a:r>
              <a:rPr lang="en-US" sz="1600" dirty="0" err="1" smtClean="0"/>
              <a:t>Nss</a:t>
            </a:r>
            <a:r>
              <a:rPr lang="en-US" sz="1600" dirty="0" smtClean="0"/>
              <a:t> = 2 HE-MCS 0-9 (only for MU)</a:t>
            </a:r>
            <a:endParaRPr lang="en-US" sz="1200" dirty="0" smtClean="0"/>
          </a:p>
          <a:p>
            <a:r>
              <a:rPr lang="en-US" dirty="0" smtClean="0"/>
              <a:t>Note that for Case 1 and Case 2, actual throughput will be better if we can support different MCS level for SU and MU. As there were quite many SU packet during the test.</a:t>
            </a:r>
          </a:p>
          <a:p>
            <a:r>
              <a:rPr lang="en-US" dirty="0"/>
              <a:t>With the same test setup, device could support </a:t>
            </a:r>
            <a:r>
              <a:rPr lang="en-US" dirty="0" err="1"/>
              <a:t>Nss</a:t>
            </a:r>
            <a:r>
              <a:rPr lang="en-US" dirty="0"/>
              <a:t> 2 with MCS 11 with almost no error in SU case 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89808" y="253644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/>
              <a:t>Observation: </a:t>
            </a:r>
          </a:p>
          <a:p>
            <a:pPr lvl="1"/>
            <a:r>
              <a:rPr lang="en-US" sz="1600" dirty="0" smtClean="0"/>
              <a:t>Reducing </a:t>
            </a:r>
            <a:r>
              <a:rPr lang="en-US" sz="1600" dirty="0"/>
              <a:t>total number of stream helps to improve throughput in many cases </a:t>
            </a:r>
          </a:p>
          <a:p>
            <a:r>
              <a:rPr lang="en-US" sz="1800" dirty="0" smtClean="0"/>
              <a:t>Similar to test 1, actual throughput of case 2 </a:t>
            </a:r>
            <a:r>
              <a:rPr lang="en-US" sz="1800" dirty="0"/>
              <a:t>will be better if we can support different </a:t>
            </a:r>
            <a:r>
              <a:rPr lang="en-US" sz="1800" dirty="0" err="1"/>
              <a:t>Nss</a:t>
            </a:r>
            <a:r>
              <a:rPr lang="en-US" sz="1800" dirty="0"/>
              <a:t> level for SU and MU. As there were quite many SU packet during the test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60668"/>
              </p:ext>
            </p:extLst>
          </p:nvPr>
        </p:nvGraphicFramePr>
        <p:xfrm>
          <a:off x="1452937" y="3070789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AP needs to have two sets of non-AP STA capabilities for (Rx </a:t>
            </a:r>
            <a:r>
              <a:rPr lang="en-US" dirty="0" err="1"/>
              <a:t>Nss</a:t>
            </a:r>
            <a:r>
              <a:rPr lang="en-US" dirty="0"/>
              <a:t>, MCS).</a:t>
            </a:r>
          </a:p>
          <a:p>
            <a:pPr lvl="1"/>
            <a:r>
              <a:rPr lang="en-US" dirty="0"/>
              <a:t>High MCS level is sensitive to additional interference. For example, 1024 QAM and 4K QAM may be not suitable for MU-MIMO when using all of antennas to receive its spatial streams, e.g. MU-MIMO with </a:t>
            </a:r>
            <a:r>
              <a:rPr lang="en-US" dirty="0" err="1"/>
              <a:t>Nss</a:t>
            </a:r>
            <a:r>
              <a:rPr lang="en-US" dirty="0"/>
              <a:t> = 2, MCS 10 to 13 when non-AP STA has two receive antennas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Different Rx </a:t>
            </a:r>
            <a:r>
              <a:rPr lang="en-US" dirty="0" err="1" smtClean="0"/>
              <a:t>Nss</a:t>
            </a:r>
            <a:r>
              <a:rPr lang="en-US" dirty="0" smtClean="0"/>
              <a:t>, MCS assumptions in SU and MU link adaptation</a:t>
            </a:r>
          </a:p>
          <a:p>
            <a:pPr lvl="1"/>
            <a:r>
              <a:rPr lang="en-US" dirty="0" smtClean="0"/>
              <a:t>SU </a:t>
            </a:r>
            <a:r>
              <a:rPr lang="en-US" dirty="0"/>
              <a:t>and MU show quite different </a:t>
            </a:r>
            <a:r>
              <a:rPr lang="en-US" dirty="0" smtClean="0"/>
              <a:t>performance, </a:t>
            </a:r>
            <a:r>
              <a:rPr lang="en-US" dirty="0"/>
              <a:t>so </a:t>
            </a:r>
            <a:r>
              <a:rPr lang="en-US" dirty="0" smtClean="0"/>
              <a:t>it is natural to have two </a:t>
            </a:r>
            <a:r>
              <a:rPr lang="en-US" dirty="0"/>
              <a:t>different </a:t>
            </a:r>
            <a:r>
              <a:rPr lang="en-US" dirty="0" smtClean="0"/>
              <a:t>link </a:t>
            </a:r>
            <a:r>
              <a:rPr lang="en-US" dirty="0"/>
              <a:t>adaptation </a:t>
            </a:r>
            <a:r>
              <a:rPr lang="en-US" dirty="0" smtClean="0"/>
              <a:t>results </a:t>
            </a:r>
            <a:r>
              <a:rPr lang="en-US" dirty="0"/>
              <a:t>(Rx </a:t>
            </a:r>
            <a:r>
              <a:rPr lang="en-US" dirty="0" err="1"/>
              <a:t>Nss</a:t>
            </a:r>
            <a:r>
              <a:rPr lang="en-US" dirty="0"/>
              <a:t>, MCS)</a:t>
            </a:r>
            <a:r>
              <a:rPr lang="en-US" dirty="0" smtClean="0"/>
              <a:t>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Dynamic link adaptation solution, e.g. feedback in BA, will be better than static/semi-static (Capability/OM) solution</a:t>
            </a:r>
          </a:p>
          <a:p>
            <a:pPr lvl="1"/>
            <a:r>
              <a:rPr lang="en-US" dirty="0"/>
              <a:t>We can develop dynamic link adaptation solution in release 2</a:t>
            </a:r>
          </a:p>
          <a:p>
            <a:pPr lvl="1"/>
            <a:r>
              <a:rPr lang="en-US" dirty="0"/>
              <a:t>In the meantime, we want some solution in release 1 as well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(1/4)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Updating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may result in re-grouping and re-sounding</a:t>
            </a:r>
          </a:p>
          <a:p>
            <a:pPr lvl="1"/>
            <a:r>
              <a:rPr lang="en-US" dirty="0"/>
              <a:t>AP can apply update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</a:t>
            </a:r>
            <a:r>
              <a:rPr lang="en-US" dirty="0" smtClean="0"/>
              <a:t>(or MU </a:t>
            </a:r>
            <a:r>
              <a:rPr lang="en-US" dirty="0" err="1" smtClean="0"/>
              <a:t>Nc</a:t>
            </a:r>
            <a:r>
              <a:rPr lang="en-US" dirty="0" smtClean="0"/>
              <a:t>) from </a:t>
            </a:r>
            <a:r>
              <a:rPr lang="en-US" dirty="0"/>
              <a:t>next sounding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non-AP STA may be participated in multiple Groups. In this case, if a non-AP STA determine lowering MU </a:t>
            </a:r>
            <a:r>
              <a:rPr lang="en-US" dirty="0" smtClean="0"/>
              <a:t>Rx </a:t>
            </a:r>
            <a:r>
              <a:rPr lang="en-US" dirty="0" err="1" smtClean="0"/>
              <a:t>Nss</a:t>
            </a:r>
            <a:r>
              <a:rPr lang="en-US" dirty="0" smtClean="0"/>
              <a:t> </a:t>
            </a:r>
            <a:r>
              <a:rPr lang="en-US" dirty="0"/>
              <a:t>based on a certain MU group, it may be not best</a:t>
            </a:r>
          </a:p>
          <a:p>
            <a:pPr lvl="1"/>
            <a:r>
              <a:rPr lang="en-US" dirty="0"/>
              <a:t>This is actually a good case where the signaling is helping AP not to use the group. </a:t>
            </a:r>
          </a:p>
          <a:p>
            <a:pPr lvl="1"/>
            <a:r>
              <a:rPr lang="en-US" dirty="0"/>
              <a:t>Furthermore if there are more than 3 non-AP STAs, it will be better if AP assigns 1 steam each so that non-AP STA can reject/suppress inter-stream interference using extra receive antenna. In </a:t>
            </a:r>
            <a:r>
              <a:rPr lang="en-US" dirty="0" smtClean="0"/>
              <a:t>this way, </a:t>
            </a:r>
            <a:r>
              <a:rPr lang="en-US" dirty="0"/>
              <a:t>the chance of using </a:t>
            </a:r>
            <a:r>
              <a:rPr lang="en-US" dirty="0" smtClean="0"/>
              <a:t>more number of streams </a:t>
            </a:r>
            <a:r>
              <a:rPr lang="en-US" dirty="0"/>
              <a:t>will be </a:t>
            </a:r>
            <a:r>
              <a:rPr lang="en-US" dirty="0" smtClean="0"/>
              <a:t>higher.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(2/4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5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Three streams may not be optimal as there are cases where two or four stream transmission is better. Since AP has all the information it needs to select best </a:t>
            </a:r>
            <a:r>
              <a:rPr lang="en-US" dirty="0" err="1"/>
              <a:t>Nss</a:t>
            </a:r>
            <a:r>
              <a:rPr lang="en-US" dirty="0"/>
              <a:t>, it should be AP’s role to determine right </a:t>
            </a:r>
            <a:r>
              <a:rPr lang="en-US" dirty="0" err="1"/>
              <a:t>Nss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As seen in the test results, even though AP has all the information, </a:t>
            </a:r>
            <a:r>
              <a:rPr lang="en-US" dirty="0" smtClean="0"/>
              <a:t>some AP </a:t>
            </a:r>
            <a:r>
              <a:rPr lang="en-US" dirty="0"/>
              <a:t>couldn’t select the right </a:t>
            </a:r>
            <a:r>
              <a:rPr lang="en-US" dirty="0" err="1"/>
              <a:t>Nss</a:t>
            </a:r>
            <a:r>
              <a:rPr lang="en-US" dirty="0"/>
              <a:t> value for certain cases. </a:t>
            </a:r>
          </a:p>
          <a:p>
            <a:pPr lvl="1"/>
            <a:r>
              <a:rPr lang="en-US" dirty="0"/>
              <a:t>Proposed method will help AP to determine the right </a:t>
            </a:r>
            <a:r>
              <a:rPr lang="en-US" dirty="0" err="1"/>
              <a:t>Nss</a:t>
            </a:r>
            <a:r>
              <a:rPr lang="en-US" dirty="0"/>
              <a:t> for these cases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Note that in many case, two user with single stream each will provide much higher throughput than SU two stream case as </a:t>
            </a:r>
          </a:p>
          <a:p>
            <a:pPr lvl="1"/>
            <a:r>
              <a:rPr lang="en-US" dirty="0"/>
              <a:t>the transmitter can suppress inter stream interference more using its extra degree of freedom (e.g. 4 </a:t>
            </a:r>
            <a:r>
              <a:rPr lang="en-US" dirty="0" err="1"/>
              <a:t>Tx</a:t>
            </a:r>
            <a:r>
              <a:rPr lang="en-US" dirty="0"/>
              <a:t> to 2 streams or 3 streams) and </a:t>
            </a:r>
          </a:p>
          <a:p>
            <a:pPr lvl="1"/>
            <a:r>
              <a:rPr lang="en-US" dirty="0"/>
              <a:t>the receiver can suppress inter stream interference using its extra degree of freedom (e.g. 2 antennas to receive one spatial steam and suppress other steam interference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However, currently we observed worse MU-MIMO throughput than SU in some cases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(3/4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8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189590</TotalTime>
  <Words>3382</Words>
  <Application>Microsoft Office PowerPoint</Application>
  <PresentationFormat>On-screen Show (4:3)</PresentationFormat>
  <Paragraphs>629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802-11-Submission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Discussions (1/4)</vt:lpstr>
      <vt:lpstr>Discussions (2/4)</vt:lpstr>
      <vt:lpstr>Discussions (3/4)</vt:lpstr>
      <vt:lpstr>Discussions (4/4)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</vt:lpstr>
      <vt:lpstr>SP #1a</vt:lpstr>
      <vt:lpstr>SP #2</vt:lpstr>
      <vt:lpstr>SP #3</vt:lpstr>
      <vt:lpstr>SP #4</vt:lpstr>
      <vt:lpstr>SP #5</vt:lpstr>
      <vt:lpstr>SP #6-a</vt:lpstr>
      <vt:lpstr>SP #6-b</vt:lpstr>
      <vt:lpstr>PowerPoint Presentation</vt:lpstr>
      <vt:lpstr>SP #5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3743</cp:revision>
  <cp:lastPrinted>2020-06-10T06:40:30Z</cp:lastPrinted>
  <dcterms:created xsi:type="dcterms:W3CDTF">2007-05-21T21:00:37Z</dcterms:created>
  <dcterms:modified xsi:type="dcterms:W3CDTF">2021-03-10T01:49:01Z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