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477" r:id="rId3"/>
    <p:sldId id="491" r:id="rId4"/>
    <p:sldId id="489" r:id="rId5"/>
    <p:sldId id="490" r:id="rId6"/>
    <p:sldId id="488" r:id="rId7"/>
    <p:sldId id="486" r:id="rId8"/>
    <p:sldId id="495" r:id="rId9"/>
    <p:sldId id="500" r:id="rId10"/>
    <p:sldId id="504" r:id="rId11"/>
    <p:sldId id="496" r:id="rId12"/>
    <p:sldId id="507" r:id="rId13"/>
    <p:sldId id="484" r:id="rId14"/>
    <p:sldId id="503" r:id="rId15"/>
    <p:sldId id="502" r:id="rId16"/>
    <p:sldId id="498" r:id="rId17"/>
    <p:sldId id="501" r:id="rId18"/>
    <p:sldId id="505" r:id="rId19"/>
    <p:sldId id="497" r:id="rId20"/>
    <p:sldId id="506" r:id="rId21"/>
    <p:sldId id="499" r:id="rId22"/>
    <p:sldId id="493" r:id="rId23"/>
    <p:sldId id="494" r:id="rId2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802.11-21/0102r0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Considerations on Capabilities and Operation Mode: MU-MIMO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2021-01-18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614082"/>
              </p:ext>
            </p:extLst>
          </p:nvPr>
        </p:nvGraphicFramePr>
        <p:xfrm>
          <a:off x="609600" y="2890838"/>
          <a:ext cx="7577138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0" name="Document" r:id="rId5" imgW="9102344" imgH="4579997" progId="Word.Document.8">
                  <p:embed/>
                </p:oleObj>
              </mc:Choice>
              <mc:Fallback>
                <p:oleObj name="Document" r:id="rId5" imgW="9102344" imgH="4579997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0838"/>
                        <a:ext cx="7577138" cy="379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Proposal is to add </a:t>
            </a:r>
            <a:r>
              <a:rPr lang="en-US" altLang="ko-KR" sz="1800" dirty="0" smtClean="0"/>
              <a:t>an extended operating </a:t>
            </a:r>
            <a:r>
              <a:rPr lang="en-US" altLang="ko-KR" sz="1800" dirty="0" smtClean="0"/>
              <a:t>mode notification frame action field format as follows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</a:t>
            </a:r>
            <a:r>
              <a:rPr lang="en-US" dirty="0" smtClean="0"/>
              <a:t>Mode Notification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Frame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4892307"/>
            <a:ext cx="75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Extended Operating Mode can also be defined as standalone IE to be included in beacon and Probe response frame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368130"/>
              </p:ext>
            </p:extLst>
          </p:nvPr>
        </p:nvGraphicFramePr>
        <p:xfrm>
          <a:off x="1524000" y="2529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8000"/>
                <a:gridCol w="43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EHT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Extended Operating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Rx NSS indicates the maximum number of spatial streams that the STA supports in reception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SU-MIMO</a:t>
            </a:r>
          </a:p>
          <a:p>
            <a:r>
              <a:rPr lang="en-US" sz="1600" dirty="0"/>
              <a:t>The MU-MIMO </a:t>
            </a:r>
            <a:r>
              <a:rPr lang="en-US" sz="1600" dirty="0" smtClean="0"/>
              <a:t>Rx </a:t>
            </a:r>
            <a:r>
              <a:rPr lang="en-US" sz="1600" dirty="0"/>
              <a:t>NSS indicates the maximum number of spatial streams that the STA supports in reception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MU-MIMO</a:t>
            </a:r>
          </a:p>
          <a:p>
            <a:r>
              <a:rPr lang="en-US" sz="1600" dirty="0" smtClean="0"/>
              <a:t>11be support more bandwidth option, we can have separate Rx NSS subfields for each bandwidth option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342786"/>
              </p:ext>
            </p:extLst>
          </p:nvPr>
        </p:nvGraphicFramePr>
        <p:xfrm>
          <a:off x="1815021" y="3609000"/>
          <a:ext cx="5513958" cy="20879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7593"/>
                <a:gridCol w="937273"/>
                <a:gridCol w="937273"/>
                <a:gridCol w="937273"/>
                <a:gridCol w="937273"/>
                <a:gridCol w="937273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B0               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B4  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B6              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B10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MU-MIMO </a:t>
                      </a:r>
                      <a:r>
                        <a:rPr lang="en-US" sz="1000" u="none" strike="noStrike" dirty="0">
                          <a:effectLst/>
                        </a:rPr>
                        <a:t>Rx 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B12             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B16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B18            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B21             B24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MHz </a:t>
                      </a:r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Channel 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TX NSS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LDPC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59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new </a:t>
            </a:r>
            <a:r>
              <a:rPr lang="en-US" sz="1600" dirty="0" smtClean="0"/>
              <a:t>A-Control </a:t>
            </a:r>
            <a:r>
              <a:rPr lang="en-US" sz="1600" dirty="0" smtClean="0"/>
              <a:t>field which has the functionality of existing OM Control Can be defined to accommodate this new field which  looks as </a:t>
            </a:r>
            <a:r>
              <a:rPr lang="en-US" sz="1600" dirty="0" smtClean="0"/>
              <a:t>follows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>A-Control can carry maximum 26 bits, so STA may send OM Control to send other subfield (e.g. UL MU Disable, UL MU Data Disable</a:t>
            </a:r>
            <a:r>
              <a:rPr lang="en-US" sz="1600" dirty="0" smtClean="0"/>
              <a:t>, </a:t>
            </a:r>
            <a:r>
              <a:rPr lang="en-US" sz="1600" dirty="0"/>
              <a:t>ER SU Disable)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Control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 smtClean="0"/>
              <a:t>part of A-Control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575798"/>
              </p:ext>
            </p:extLst>
          </p:nvPr>
        </p:nvGraphicFramePr>
        <p:xfrm>
          <a:off x="1815021" y="2349000"/>
          <a:ext cx="5513958" cy="20879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7593"/>
                <a:gridCol w="937273"/>
                <a:gridCol w="937273"/>
                <a:gridCol w="937273"/>
                <a:gridCol w="937273"/>
                <a:gridCol w="937273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B0               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B4  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B6              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B10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MU-MIMO </a:t>
                      </a:r>
                      <a:r>
                        <a:rPr lang="en-US" sz="1000" u="none" strike="noStrike" dirty="0">
                          <a:effectLst/>
                        </a:rPr>
                        <a:t>Rx 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B12             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B16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B18            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B21             B24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MHz </a:t>
                      </a:r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Channel 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TX NSS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DL MU-MIMO Resound Recommendation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181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different (MCS, NSS) capabilities for SU and MU-MIMO</a:t>
            </a:r>
            <a:r>
              <a:rPr lang="en-US" dirty="0" smtClean="0"/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operating mode can update Rx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 differently for SU and MU-MIMO</a:t>
            </a:r>
            <a:r>
              <a:rPr lang="en-US" dirty="0" smtClean="0"/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 </a:t>
            </a:r>
            <a:r>
              <a:rPr lang="en-US" dirty="0" smtClean="0"/>
              <a:t>Supported EHT-MCS And NSS field?</a:t>
            </a:r>
            <a:endParaRPr lang="en-US" altLang="ko-KR" dirty="0" smtClean="0"/>
          </a:p>
          <a:p>
            <a:pPr lvl="1"/>
            <a:r>
              <a:rPr lang="en-US" dirty="0"/>
              <a:t>SU 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dirty="0"/>
              <a:t>MU Rx EHT-MCS Map indicates the maximum value of the maximum MCS that can be received by the STA for each number of spatial stream using MU-MIMO</a:t>
            </a:r>
          </a:p>
          <a:p>
            <a:pPr lvl="1"/>
            <a:r>
              <a:rPr lang="en-US" dirty="0" err="1"/>
              <a:t>Tx</a:t>
            </a:r>
            <a:r>
              <a:rPr lang="en-US" dirty="0"/>
              <a:t> EHT-MCS Map indicates the maximum value of the maximum MCS that can be transmitted by the STA for each number of spatial stream using either SU or </a:t>
            </a:r>
            <a:r>
              <a:rPr lang="en-US" dirty="0" smtClean="0"/>
              <a:t>MU-MIMO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52000" y="414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dirty="0"/>
              <a:t>0 indicates support for EHT-MCS 0-7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</a:t>
            </a:r>
            <a:r>
              <a:rPr lang="en-US" dirty="0" smtClean="0"/>
              <a:t>15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indicates support for EHT-MCS 0-9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15 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/>
              <a:t>indicates support for EHT-MCS 0-11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15</a:t>
            </a:r>
          </a:p>
          <a:p>
            <a:pPr lvl="1"/>
            <a:r>
              <a:rPr lang="en-US" dirty="0"/>
              <a:t>3 indicates support for EHT-MCS 0-13 for </a:t>
            </a:r>
            <a:r>
              <a:rPr lang="en-US" i="1" dirty="0"/>
              <a:t>n</a:t>
            </a:r>
            <a:r>
              <a:rPr lang="en-US" dirty="0"/>
              <a:t> spatial streams, for 1 spatial stream it includes EHT-MCS 15</a:t>
            </a:r>
          </a:p>
          <a:p>
            <a:pPr lvl="1"/>
            <a:r>
              <a:rPr lang="en-US" dirty="0"/>
              <a:t>Note: EHT-MCS 14 can be indicated </a:t>
            </a:r>
            <a:r>
              <a:rPr lang="en-US" dirty="0" smtClean="0"/>
              <a:t>separately</a:t>
            </a:r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714421"/>
              </p:ext>
            </p:extLst>
          </p:nvPr>
        </p:nvGraphicFramePr>
        <p:xfrm>
          <a:off x="759600" y="420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4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/>
              <a:t>MU-MIMO </a:t>
            </a:r>
            <a:r>
              <a:rPr lang="en-US" dirty="0" smtClean="0"/>
              <a:t>Rx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dirty="0"/>
              <a:t>0 indicates support for EHT-MCS 0-7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indicates support for EHT-MCS 0-9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indicates support for EHT-MCS 0-11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</a:p>
          <a:p>
            <a:pPr lvl="1"/>
            <a:r>
              <a:rPr lang="en-US" dirty="0" smtClean="0"/>
              <a:t>3 </a:t>
            </a:r>
            <a:r>
              <a:rPr lang="en-US" dirty="0"/>
              <a:t>indicates support for EHT-MCS 0-13 for </a:t>
            </a:r>
            <a:r>
              <a:rPr lang="en-US" i="1" dirty="0"/>
              <a:t>n</a:t>
            </a:r>
            <a:r>
              <a:rPr lang="en-US" dirty="0"/>
              <a:t> spatial </a:t>
            </a:r>
            <a:r>
              <a:rPr lang="en-US" dirty="0" smtClean="0"/>
              <a:t>streams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69296"/>
              </p:ext>
            </p:extLst>
          </p:nvPr>
        </p:nvGraphicFramePr>
        <p:xfrm>
          <a:off x="2052000" y="378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Do you support to extend definition of Operating mode Notification frame and define the following as an Extended </a:t>
            </a:r>
            <a:r>
              <a:rPr lang="en-US" dirty="0" smtClean="0"/>
              <a:t>OM Control?</a:t>
            </a:r>
            <a:endParaRPr lang="en-US" altLang="ko-KR" dirty="0" smtClean="0"/>
          </a:p>
          <a:p>
            <a:pPr lvl="1"/>
            <a:r>
              <a:rPr lang="en-US" dirty="0"/>
              <a:t>The </a:t>
            </a:r>
            <a:r>
              <a:rPr lang="en-US" dirty="0" smtClean="0"/>
              <a:t>Rx </a:t>
            </a:r>
            <a:r>
              <a:rPr lang="en-US" dirty="0"/>
              <a:t>NSS indicates the maximum number of spatial streams that the STA supports in reception </a:t>
            </a:r>
            <a:r>
              <a:rPr lang="en-US" altLang="ko-KR" dirty="0"/>
              <a:t>using SU-MIMO</a:t>
            </a:r>
          </a:p>
          <a:p>
            <a:pPr lvl="1"/>
            <a:r>
              <a:rPr lang="en-US" dirty="0"/>
              <a:t>The MU-MIMO </a:t>
            </a:r>
            <a:r>
              <a:rPr lang="en-US" dirty="0" smtClean="0"/>
              <a:t>Rx </a:t>
            </a:r>
            <a:r>
              <a:rPr lang="en-US" dirty="0"/>
              <a:t>NSS indicates the maximum number of spatial streams that the STA supports in reception </a:t>
            </a:r>
            <a:r>
              <a:rPr lang="en-US" altLang="ko-KR" dirty="0"/>
              <a:t>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pPr lvl="1"/>
            <a:r>
              <a:rPr lang="en-US" dirty="0" smtClean="0"/>
              <a:t>Separate </a:t>
            </a:r>
            <a:r>
              <a:rPr lang="en-US" dirty="0"/>
              <a:t>Rx NSS subfields for each bandwidth </a:t>
            </a:r>
            <a:r>
              <a:rPr lang="en-US" dirty="0" smtClean="0"/>
              <a:t>option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755325"/>
              </p:ext>
            </p:extLst>
          </p:nvPr>
        </p:nvGraphicFramePr>
        <p:xfrm>
          <a:off x="1815021" y="3069000"/>
          <a:ext cx="5513958" cy="20879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7593"/>
                <a:gridCol w="937273"/>
                <a:gridCol w="937273"/>
                <a:gridCol w="937273"/>
                <a:gridCol w="937273"/>
                <a:gridCol w="937273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B0               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B4  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B6              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B10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MU-MIMO </a:t>
                      </a:r>
                      <a:r>
                        <a:rPr lang="en-US" sz="1000" u="none" strike="noStrike" dirty="0">
                          <a:effectLst/>
                        </a:rPr>
                        <a:t>Rx 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B12             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B16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B18            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B21             B24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MHz </a:t>
                      </a:r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Channel 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TX NSS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LDPC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you support to define an IE for Extended </a:t>
            </a:r>
            <a:r>
              <a:rPr lang="en-US" dirty="0" smtClean="0"/>
              <a:t>Operating Mode Control?</a:t>
            </a:r>
            <a:endParaRPr lang="en-US" altLang="ko-KR" dirty="0" smtClean="0"/>
          </a:p>
          <a:p>
            <a:pPr lvl="1"/>
            <a:r>
              <a:rPr lang="en-US" dirty="0"/>
              <a:t>The </a:t>
            </a:r>
            <a:r>
              <a:rPr lang="en-US" dirty="0" smtClean="0"/>
              <a:t>Rx </a:t>
            </a:r>
            <a:r>
              <a:rPr lang="en-US" dirty="0"/>
              <a:t>NSS indicates the maximum number of spatial streams that the STA supports in reception </a:t>
            </a:r>
            <a:r>
              <a:rPr lang="en-US" altLang="ko-KR" dirty="0"/>
              <a:t>using SU-MIMO</a:t>
            </a:r>
          </a:p>
          <a:p>
            <a:pPr lvl="1"/>
            <a:r>
              <a:rPr lang="en-US" dirty="0"/>
              <a:t>The MU-MIMO </a:t>
            </a:r>
            <a:r>
              <a:rPr lang="en-US" dirty="0" smtClean="0"/>
              <a:t>Rx </a:t>
            </a:r>
            <a:r>
              <a:rPr lang="en-US" dirty="0"/>
              <a:t>NSS indicates the maximum number of spatial streams that the STA supports in reception </a:t>
            </a:r>
            <a:r>
              <a:rPr lang="en-US" altLang="ko-KR" dirty="0"/>
              <a:t>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pPr lvl="1"/>
            <a:r>
              <a:rPr lang="en-US" dirty="0" smtClean="0"/>
              <a:t>Separate </a:t>
            </a:r>
            <a:r>
              <a:rPr lang="en-US" dirty="0"/>
              <a:t>Rx NSS subfields for each bandwidth option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#7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96594"/>
              </p:ext>
            </p:extLst>
          </p:nvPr>
        </p:nvGraphicFramePr>
        <p:xfrm>
          <a:off x="1815021" y="3609000"/>
          <a:ext cx="5513958" cy="20879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7593"/>
                <a:gridCol w="937273"/>
                <a:gridCol w="937273"/>
                <a:gridCol w="937273"/>
                <a:gridCol w="937273"/>
                <a:gridCol w="937273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B0               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B4  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B6              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B10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MU-MIMO </a:t>
                      </a:r>
                      <a:r>
                        <a:rPr lang="en-US" sz="1000" u="none" strike="noStrike" dirty="0">
                          <a:effectLst/>
                        </a:rPr>
                        <a:t>Rx 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B12             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B16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B18            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B21             B24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MHz </a:t>
                      </a:r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Channel 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TX NSS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LDPC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3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contribution, we provided 11ax MU-MIMO field test results and we discussed issues and proposed solutions for 11be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to a additional type in A-Control field for Extended </a:t>
            </a:r>
            <a:r>
              <a:rPr lang="en-US" dirty="0" smtClean="0"/>
              <a:t>Operating Mode Control?</a:t>
            </a:r>
            <a:endParaRPr lang="en-US" altLang="ko-K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#7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395229"/>
              </p:ext>
            </p:extLst>
          </p:nvPr>
        </p:nvGraphicFramePr>
        <p:xfrm>
          <a:off x="1815021" y="2349000"/>
          <a:ext cx="5513958" cy="20879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7593"/>
                <a:gridCol w="937273"/>
                <a:gridCol w="937273"/>
                <a:gridCol w="937273"/>
                <a:gridCol w="937273"/>
                <a:gridCol w="937273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B0               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B4  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B6              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B10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≤ 80 MHz</a:t>
                      </a:r>
                      <a:endParaRPr lang="en-US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MU-MIMO </a:t>
                      </a:r>
                      <a:r>
                        <a:rPr lang="en-US" sz="1000" u="none" strike="noStrike" dirty="0">
                          <a:effectLst/>
                        </a:rPr>
                        <a:t>Rx 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160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B12             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B16            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B18            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B21             B24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MHz </a:t>
                      </a:r>
                      <a:r>
                        <a:rPr lang="en-US" sz="1000" u="none" strike="noStrike" dirty="0" smtClean="0">
                          <a:effectLst/>
                        </a:rPr>
                        <a:t>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320 MHz MU-MIMO Rx </a:t>
                      </a:r>
                      <a:r>
                        <a:rPr lang="en-US" sz="1000" u="none" strike="noStrike" dirty="0">
                          <a:effectLst/>
                        </a:rPr>
                        <a:t>NSS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Channel 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TX NSS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DL MU-MIMO Resound Recommendation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Bits: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50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3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601200"/>
          </a:xfrm>
        </p:spPr>
        <p:txBody>
          <a:bodyPr/>
          <a:lstStyle/>
          <a:p>
            <a:r>
              <a:rPr lang="en-US" sz="1600" b="0" dirty="0"/>
              <a:t>The Control Information subfield in an OM Control subfield contains information related to the </a:t>
            </a:r>
            <a:r>
              <a:rPr lang="en-US" sz="1600" b="0" dirty="0" smtClean="0"/>
              <a:t>operating mode </a:t>
            </a:r>
            <a:r>
              <a:rPr lang="en-US" sz="1600" b="0" dirty="0"/>
              <a:t>(OM) change of the STA transmitting the frame containing this information (see 26.9 (</a:t>
            </a:r>
            <a:r>
              <a:rPr lang="en-US" sz="1600" b="0" dirty="0" smtClean="0"/>
              <a:t>Operating mode </a:t>
            </a:r>
            <a:r>
              <a:rPr lang="en-US" sz="1600" b="0" dirty="0"/>
              <a:t>indication</a:t>
            </a:r>
            <a:r>
              <a:rPr lang="en-US" sz="1600" b="0" dirty="0" smtClean="0"/>
              <a:t>)).</a:t>
            </a:r>
          </a:p>
          <a:p>
            <a:r>
              <a:rPr lang="en-US" sz="1600" b="0" dirty="0"/>
              <a:t>If the operating channel width of the STA is greater than 80 MHz, then the Rx NSS subfield indicates </a:t>
            </a:r>
            <a:r>
              <a:rPr lang="en-US" sz="1600" b="0" dirty="0" smtClean="0"/>
              <a:t>the maximum </a:t>
            </a:r>
            <a:r>
              <a:rPr lang="en-US" sz="1600" b="0" dirty="0"/>
              <a:t>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STA supports in reception for PPDU bandwidths </a:t>
            </a:r>
            <a:r>
              <a:rPr lang="en-US" sz="1600" b="0" dirty="0" smtClean="0"/>
              <a:t>less than </a:t>
            </a:r>
            <a:r>
              <a:rPr lang="en-US" sz="1600" b="0" dirty="0"/>
              <a:t>or equal to 80 MHz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1. If the operating channel width of the STA is less than or </a:t>
            </a:r>
            <a:r>
              <a:rPr lang="en-US" sz="1600" b="0" dirty="0" smtClean="0"/>
              <a:t>equal to </a:t>
            </a:r>
            <a:r>
              <a:rPr lang="en-US" sz="1600" b="0" dirty="0"/>
              <a:t>80 MHz, then the Rx NSS subfield indicates the maximum 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</a:t>
            </a:r>
            <a:r>
              <a:rPr lang="en-US" sz="1600" b="0" dirty="0" smtClean="0"/>
              <a:t>STA supports </a:t>
            </a:r>
            <a:r>
              <a:rPr lang="en-US" sz="1600" b="0" dirty="0"/>
              <a:t>in reception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" y="3969000"/>
            <a:ext cx="9144000" cy="21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8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The Supported HE-MCS And NSS Set field indicates the combinations of HE-MCSs and spatial </a:t>
            </a:r>
            <a:r>
              <a:rPr lang="en-US" sz="1800" b="0" dirty="0" smtClean="0"/>
              <a:t>streams that </a:t>
            </a:r>
            <a:r>
              <a:rPr lang="en-US" sz="1800" b="0" dirty="0"/>
              <a:t>a STA supports for reception and the combinations that it supports for transmission. The format of </a:t>
            </a:r>
            <a:r>
              <a:rPr lang="en-US" sz="1800" b="0" dirty="0" smtClean="0"/>
              <a:t>the field </a:t>
            </a:r>
            <a:r>
              <a:rPr lang="en-US" sz="1800" b="0" dirty="0"/>
              <a:t>is shown in Figure 9-788d (Supported HE-MCS And NSS Set field format</a:t>
            </a:r>
            <a:r>
              <a:rPr lang="en-US" sz="1800" b="0" dirty="0" smtClean="0"/>
              <a:t>). </a:t>
            </a:r>
            <a:r>
              <a:rPr lang="en-US" sz="1800" b="0" dirty="0"/>
              <a:t>The Rx HE-MCS Map and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subfields have the format shown in Figure 9-788e (</a:t>
            </a:r>
            <a:r>
              <a:rPr lang="en-US" sz="1800" b="0" dirty="0" smtClean="0"/>
              <a:t>Rx HE-MCS </a:t>
            </a:r>
            <a:r>
              <a:rPr lang="en-US" sz="1800" b="0" dirty="0"/>
              <a:t>Map subfield,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 and Basic HE-MCS And NSS Set field format).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HE-MCS And NSS Set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429000"/>
            <a:ext cx="7315200" cy="16562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00" y="4934387"/>
            <a:ext cx="7315200" cy="18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AP: 4 transmit antennas</a:t>
            </a:r>
          </a:p>
          <a:p>
            <a:r>
              <a:rPr lang="en-US" dirty="0"/>
              <a:t>This AP schedules </a:t>
            </a:r>
            <a:r>
              <a:rPr lang="en-US" dirty="0" err="1"/>
              <a:t>Nss</a:t>
            </a:r>
            <a:r>
              <a:rPr lang="en-US" dirty="0"/>
              <a:t> = [2, 2] using MU-MIMO when there are two non-AP STAs with </a:t>
            </a:r>
            <a:r>
              <a:rPr lang="en-US" dirty="0" err="1"/>
              <a:t>Nss</a:t>
            </a:r>
            <a:r>
              <a:rPr lang="en-US" dirty="0"/>
              <a:t> 2 reception capabilities</a:t>
            </a:r>
          </a:p>
          <a:p>
            <a:r>
              <a:rPr lang="en-US" dirty="0" smtClean="0"/>
              <a:t>Non-AP STA: </a:t>
            </a:r>
            <a:r>
              <a:rPr lang="en-US" dirty="0"/>
              <a:t>2 receive antennas and capable of MCS 11 for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</a:p>
          <a:p>
            <a:r>
              <a:rPr lang="en-US" dirty="0" smtClean="0"/>
              <a:t>Run downlink throughput test</a:t>
            </a:r>
          </a:p>
          <a:p>
            <a:pPr lvl="1"/>
            <a:r>
              <a:rPr lang="en-US" dirty="0" smtClean="0"/>
              <a:t>MU mode: two </a:t>
            </a:r>
            <a:r>
              <a:rPr lang="en-US" dirty="0"/>
              <a:t>non-AP STAs connected to </a:t>
            </a:r>
            <a:r>
              <a:rPr lang="en-US" dirty="0" smtClean="0"/>
              <a:t>the AP</a:t>
            </a:r>
            <a:endParaRPr lang="en-US" dirty="0"/>
          </a:p>
          <a:p>
            <a:pPr lvl="1"/>
            <a:r>
              <a:rPr lang="en-US" dirty="0" smtClean="0"/>
              <a:t>SU mode: single non-AP STA connected to the AP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8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Test scenarios</a:t>
            </a:r>
          </a:p>
          <a:p>
            <a:pPr lvl="1"/>
            <a:r>
              <a:rPr lang="en-US" sz="1600" dirty="0" smtClean="0"/>
              <a:t>Three test cases: different Supported HE-MCS And NSS Set</a:t>
            </a:r>
          </a:p>
          <a:p>
            <a:pPr lvl="2"/>
            <a:r>
              <a:rPr lang="en-US" sz="1400" dirty="0" smtClean="0"/>
              <a:t>Case1: HE-MCS 0-7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Case2: HE-MCS 0-9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Case3: HE-MCS 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dirty="0" smtClean="0"/>
              <a:t>With the same test setup, device could support </a:t>
            </a:r>
            <a:r>
              <a:rPr lang="en-US" dirty="0" err="1" smtClean="0"/>
              <a:t>Nss</a:t>
            </a:r>
            <a:r>
              <a:rPr lang="en-US" dirty="0" smtClean="0"/>
              <a:t> 2 with MCS 11 with almost no error in SU case</a:t>
            </a:r>
          </a:p>
          <a:p>
            <a:r>
              <a:rPr lang="en-US" sz="1800" dirty="0" smtClean="0"/>
              <a:t>Observation: </a:t>
            </a:r>
            <a:r>
              <a:rPr lang="en-US" sz="1800" dirty="0" err="1" smtClean="0"/>
              <a:t>Nss</a:t>
            </a:r>
            <a:r>
              <a:rPr lang="en-US" sz="1800" dirty="0" smtClean="0"/>
              <a:t> = [2, 2] with higher MCS level suffers from inter-stream interference. In this case, it is better to support only </a:t>
            </a:r>
            <a:r>
              <a:rPr lang="en-US" sz="1800" dirty="0" err="1" smtClean="0"/>
              <a:t>Nss</a:t>
            </a:r>
            <a:r>
              <a:rPr lang="en-US" sz="1800" dirty="0" smtClean="0"/>
              <a:t> = 2 HE-MCS 0-9 (only for MU)</a:t>
            </a:r>
            <a:endParaRPr lang="en-US" sz="1400" dirty="0" smtClean="0"/>
          </a:p>
          <a:p>
            <a:pPr lvl="2"/>
            <a:endParaRPr lang="en-US" sz="14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710207"/>
              </p:ext>
            </p:extLst>
          </p:nvPr>
        </p:nvGraphicFramePr>
        <p:xfrm>
          <a:off x="1289808" y="2889000"/>
          <a:ext cx="6828000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6000"/>
                <a:gridCol w="2276000"/>
                <a:gridCol w="2276000"/>
              </a:tblGrid>
              <a:tr h="1540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Sum Throughput / </a:t>
                      </a:r>
                    </a:p>
                    <a:p>
                      <a:pPr algn="ctr"/>
                      <a:r>
                        <a:rPr lang="en-US" sz="1400" dirty="0" smtClean="0"/>
                        <a:t>Case 3 Sum</a:t>
                      </a:r>
                      <a:r>
                        <a:rPr lang="en-US" sz="1400" baseline="0" dirty="0" smtClean="0"/>
                        <a:t> Throughput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MPDU Errors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99.9 %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7959</a:t>
                      </a:r>
                      <a:endParaRPr lang="en-US" sz="1400" dirty="0"/>
                    </a:p>
                  </a:txBody>
                  <a:tcPr anchor="ctr"/>
                </a:tc>
              </a:tr>
              <a:tr h="2083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100 %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138043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27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Test </a:t>
            </a:r>
            <a:r>
              <a:rPr lang="en-US" sz="1800" dirty="0"/>
              <a:t>scenarios</a:t>
            </a:r>
          </a:p>
          <a:p>
            <a:pPr lvl="1"/>
            <a:r>
              <a:rPr lang="en-US" sz="1600" dirty="0" smtClean="0"/>
              <a:t>Two test </a:t>
            </a:r>
            <a:r>
              <a:rPr lang="en-US" sz="1600" dirty="0"/>
              <a:t>cases: Supported HE-MCS And NSS Set</a:t>
            </a:r>
          </a:p>
          <a:p>
            <a:pPr lvl="2"/>
            <a:r>
              <a:rPr lang="en-US" sz="1400" dirty="0"/>
              <a:t>Case1: HE-MCS </a:t>
            </a:r>
            <a:r>
              <a:rPr lang="en-US" sz="1400" dirty="0" smtClean="0"/>
              <a:t>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2</a:t>
            </a:r>
          </a:p>
          <a:p>
            <a:pPr lvl="2"/>
            <a:r>
              <a:rPr lang="en-US" sz="1400" dirty="0" smtClean="0"/>
              <a:t>Case2: </a:t>
            </a:r>
          </a:p>
          <a:p>
            <a:pPr lvl="3"/>
            <a:r>
              <a:rPr lang="en-US" sz="1200" dirty="0" smtClean="0"/>
              <a:t>One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2, </a:t>
            </a:r>
          </a:p>
          <a:p>
            <a:pPr lvl="3"/>
            <a:r>
              <a:rPr lang="en-US" sz="1200" dirty="0" smtClean="0"/>
              <a:t>Other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1 (still two receive antennas)</a:t>
            </a:r>
          </a:p>
          <a:p>
            <a:pPr lvl="3"/>
            <a:endParaRPr lang="en-US" sz="1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800" dirty="0" smtClean="0"/>
          </a:p>
          <a:p>
            <a:r>
              <a:rPr lang="en-US" sz="1800" dirty="0" smtClean="0"/>
              <a:t>Observation</a:t>
            </a:r>
            <a:r>
              <a:rPr lang="en-US" sz="1800" dirty="0"/>
              <a:t>: </a:t>
            </a:r>
            <a:r>
              <a:rPr lang="en-US" sz="1800" dirty="0" smtClean="0"/>
              <a:t>reducing total number of stream helps to improve throughput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63776"/>
              </p:ext>
            </p:extLst>
          </p:nvPr>
        </p:nvGraphicFramePr>
        <p:xfrm>
          <a:off x="1452937" y="3249000"/>
          <a:ext cx="6238126" cy="125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063"/>
                <a:gridCol w="3119063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 </a:t>
                      </a:r>
                      <a:r>
                        <a:rPr lang="en-US" sz="1400" baseline="0" dirty="0" smtClean="0"/>
                        <a:t>/ Case 1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Test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107.4%</a:t>
                      </a:r>
                      <a:endParaRPr lang="en-US" sz="1400" dirty="0"/>
                    </a:p>
                  </a:txBody>
                  <a:tcPr anchor="ctr"/>
                </a:tc>
              </a:tr>
              <a:tr h="343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114.2%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8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does not distinguish between SU and MU supported NSS and MCS </a:t>
            </a:r>
            <a:r>
              <a:rPr lang="en-US" dirty="0" smtClean="0"/>
              <a:t>level.</a:t>
            </a:r>
          </a:p>
          <a:p>
            <a:r>
              <a:rPr lang="en-US" dirty="0" smtClean="0"/>
              <a:t>When there is no inter-stream interference, indeed, a non-AP STA can support same NSS and MCS level for SU and MU operation.</a:t>
            </a:r>
          </a:p>
          <a:p>
            <a:r>
              <a:rPr lang="en-US" dirty="0" smtClean="0"/>
              <a:t>However, when there is inter-stream interference, (depending on interference level) supported NSS and MCS level for MU can be smaller than SU case.</a:t>
            </a:r>
          </a:p>
          <a:p>
            <a:r>
              <a:rPr lang="en-US" dirty="0" smtClean="0"/>
              <a:t>Note that inter-stream interference level can be increased as time between sounding and data transmission increased.</a:t>
            </a:r>
          </a:p>
          <a:p>
            <a:r>
              <a:rPr lang="en-US" dirty="0" smtClean="0"/>
              <a:t>We propose to have two different set of Supported NSS and MCS level and separate Rx NSS can be updated by e.g. OMI (OM Control)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NSS and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sets of Rx EHT-MCS Map</a:t>
            </a:r>
          </a:p>
          <a:p>
            <a:pPr lvl="1"/>
            <a:r>
              <a:rPr lang="en-US" altLang="ko-KR" dirty="0" smtClean="0"/>
              <a:t>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altLang="ko-KR" dirty="0" smtClean="0"/>
              <a:t>MU</a:t>
            </a:r>
            <a:r>
              <a:rPr lang="en-US" dirty="0" smtClean="0"/>
              <a:t>-MIMO</a:t>
            </a:r>
            <a:r>
              <a:rPr lang="en-US" altLang="ko-KR" dirty="0" smtClean="0"/>
              <a:t> </a:t>
            </a:r>
            <a:r>
              <a:rPr lang="en-US" altLang="ko-KR" dirty="0"/>
              <a:t>Rx EHT-MCS Map indicates the maximum value of the maximum MCS that can be received by the STA for each number of spatial stream 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</a:t>
            </a:r>
            <a:r>
              <a:rPr lang="en-US" altLang="ko-KR" dirty="0"/>
              <a:t>EHT-MCS Map indicates the maximum value of the maximum MCS that can </a:t>
            </a:r>
            <a:r>
              <a:rPr lang="en-US" altLang="ko-KR" dirty="0" smtClean="0"/>
              <a:t>be transmitted by </a:t>
            </a:r>
            <a:r>
              <a:rPr lang="en-US" altLang="ko-KR" dirty="0"/>
              <a:t>the STA for each number of spatial stream </a:t>
            </a:r>
            <a:r>
              <a:rPr lang="en-US" altLang="ko-KR" dirty="0" smtClean="0"/>
              <a:t>using either SU or MU-MIMO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MU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87615"/>
              </p:ext>
            </p:extLst>
          </p:nvPr>
        </p:nvGraphicFramePr>
        <p:xfrm>
          <a:off x="252000" y="468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MU-MIMO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0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1800" dirty="0" smtClean="0"/>
              <a:t>Need to support 16 spatial stream (in R2), and MCS level is now increased to 15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4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0 indicates support for EHT-MCS 0-7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streams, for 1 spatial stream it includes EHT-MCS 15 (MCS 0-7, 15 is mandatory for 20 MHz only STA)</a:t>
            </a:r>
          </a:p>
          <a:p>
            <a:pPr lvl="1"/>
            <a:r>
              <a:rPr lang="en-US" altLang="ko-KR" sz="1600" dirty="0" smtClean="0"/>
              <a:t>1 indicates support for EHT-MCS 0-9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streams, for 1 spatial stream it includes EHT-MCS 15 (MCS 0-9, 15 is mandatory for all other STA)</a:t>
            </a:r>
          </a:p>
          <a:p>
            <a:pPr lvl="1"/>
            <a:r>
              <a:rPr lang="en-US" altLang="ko-KR" sz="1600" dirty="0" smtClean="0"/>
              <a:t>2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0-11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streams, for 1 spatial stream it includes EHT-MCS 15</a:t>
            </a:r>
          </a:p>
          <a:p>
            <a:pPr lvl="1"/>
            <a:r>
              <a:rPr lang="en-US" altLang="ko-KR" sz="1600" dirty="0" smtClean="0"/>
              <a:t>3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0-13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streams, for 1 spatial stream it includes EHT-MCS 15</a:t>
            </a:r>
          </a:p>
          <a:p>
            <a:r>
              <a:rPr lang="en-US" altLang="ko-KR" dirty="0" smtClean="0"/>
              <a:t>Note: EHT-MCS 14 can be indicated separately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3238"/>
              </p:ext>
            </p:extLst>
          </p:nvPr>
        </p:nvGraphicFramePr>
        <p:xfrm>
          <a:off x="792000" y="2349000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MU-MIMO supports up to 4 SS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1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0 indicates support for EHT-MCS 0-7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</a:t>
            </a:r>
          </a:p>
          <a:p>
            <a:pPr lvl="1"/>
            <a:r>
              <a:rPr lang="en-US" altLang="ko-KR" sz="1600" dirty="0" smtClean="0"/>
              <a:t>1 indicates support for EHT-MCS 0-9 for 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spatial streams</a:t>
            </a:r>
          </a:p>
          <a:p>
            <a:pPr lvl="1"/>
            <a:r>
              <a:rPr lang="en-US" altLang="ko-KR" sz="1600" dirty="0" smtClean="0"/>
              <a:t>2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0-11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</a:t>
            </a:r>
            <a:r>
              <a:rPr lang="en-US" altLang="ko-KR" sz="1600" dirty="0" smtClean="0"/>
              <a:t>streams</a:t>
            </a:r>
          </a:p>
          <a:p>
            <a:pPr lvl="1"/>
            <a:r>
              <a:rPr lang="en-US" altLang="ko-KR" sz="1600" dirty="0" smtClean="0"/>
              <a:t>3 </a:t>
            </a:r>
            <a:r>
              <a:rPr lang="en-US" altLang="ko-KR" sz="1600" dirty="0"/>
              <a:t>indicates support for EHT-MCS </a:t>
            </a:r>
            <a:r>
              <a:rPr lang="en-US" altLang="ko-KR" sz="1600" dirty="0" smtClean="0"/>
              <a:t>0-13 </a:t>
            </a:r>
            <a:r>
              <a:rPr lang="en-US" altLang="ko-KR" sz="1600" dirty="0"/>
              <a:t>for </a:t>
            </a:r>
            <a:r>
              <a:rPr lang="en-US" altLang="ko-KR" sz="1600" i="1" dirty="0"/>
              <a:t>n</a:t>
            </a:r>
            <a:r>
              <a:rPr lang="en-US" altLang="ko-KR" sz="1600" dirty="0"/>
              <a:t> spatial </a:t>
            </a:r>
            <a:r>
              <a:rPr lang="en-US" altLang="ko-KR" sz="1600" dirty="0" smtClean="0"/>
              <a:t>streams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01036"/>
              </p:ext>
            </p:extLst>
          </p:nvPr>
        </p:nvGraphicFramePr>
        <p:xfrm>
          <a:off x="2052000" y="234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2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185083</TotalTime>
  <Words>2595</Words>
  <Application>Microsoft Office PowerPoint</Application>
  <PresentationFormat>On-screen Show (4:3)</PresentationFormat>
  <Paragraphs>625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802-11-Submission</vt:lpstr>
      <vt:lpstr>Document</vt:lpstr>
      <vt:lpstr>Considerations on Capabilities and Operation Mode: MU-MIMO </vt:lpstr>
      <vt:lpstr>Introduction</vt:lpstr>
      <vt:lpstr>Test Setup</vt:lpstr>
      <vt:lpstr>Test Results</vt:lpstr>
      <vt:lpstr>Test Results 2</vt:lpstr>
      <vt:lpstr>Supported NSS and MCS level</vt:lpstr>
      <vt:lpstr>SU and MU Rx EHT MCS Map</vt:lpstr>
      <vt:lpstr>Rx/Tx EHT MCS Map</vt:lpstr>
      <vt:lpstr>MU-MIMO Rx EHT MCS Map</vt:lpstr>
      <vt:lpstr>Extended Operating Mode Notification  Frame Format</vt:lpstr>
      <vt:lpstr>Extended Operating Mode</vt:lpstr>
      <vt:lpstr>Extended Operating Mode Control  As part of A-Control</vt:lpstr>
      <vt:lpstr>SP #1</vt:lpstr>
      <vt:lpstr>SP #2</vt:lpstr>
      <vt:lpstr>SP #3</vt:lpstr>
      <vt:lpstr>SP #4</vt:lpstr>
      <vt:lpstr>SP #5</vt:lpstr>
      <vt:lpstr>SP #6</vt:lpstr>
      <vt:lpstr>SP #7</vt:lpstr>
      <vt:lpstr>SP #7</vt:lpstr>
      <vt:lpstr>Appendix</vt:lpstr>
      <vt:lpstr>OM Control</vt:lpstr>
      <vt:lpstr>Supported HE-MCS And NSS Set field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3716</cp:revision>
  <cp:lastPrinted>2020-06-10T06:40:30Z</cp:lastPrinted>
  <dcterms:created xsi:type="dcterms:W3CDTF">2007-05-21T21:00:37Z</dcterms:created>
  <dcterms:modified xsi:type="dcterms:W3CDTF">2021-01-18T19:11:10Z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