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8894F-96ED-4F75-8704-8768388F042B}" v="14" dt="2021-01-14T16:52:00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95529B81-00DD-4528-8B5E-95FB337BD295}"/>
    <pc:docChg chg="undo custSel modSld modMainMaster">
      <pc:chgData name="Alfred Asterjadhi" userId="39de57b9-85c0-4fd1-aaac-8ca2b6560ad0" providerId="ADAL" clId="{95529B81-00DD-4528-8B5E-95FB337BD295}" dt="2020-11-09T15:27:47.207" v="147" actId="20577"/>
      <pc:docMkLst>
        <pc:docMk/>
      </pc:docMkLst>
      <pc:sldChg chg="modSp">
        <pc:chgData name="Alfred Asterjadhi" userId="39de57b9-85c0-4fd1-aaac-8ca2b6560ad0" providerId="ADAL" clId="{95529B81-00DD-4528-8B5E-95FB337BD295}" dt="2020-11-09T15:27:47.207" v="1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5529B81-00DD-4528-8B5E-95FB337BD295}" dt="2020-11-09T15:27:47.207" v="14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5529B81-00DD-4528-8B5E-95FB337BD295}" dt="2020-11-09T15:26:18.444" v="122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95529B81-00DD-4528-8B5E-95FB337BD295}" dt="2020-11-09T15:26:23.453" v="123"/>
        <pc:sldMkLst>
          <pc:docMk/>
          <pc:sldMk cId="1752578952" sldId="258"/>
        </pc:sldMkLst>
        <pc:spChg chg="mod">
          <ac:chgData name="Alfred Asterjadhi" userId="39de57b9-85c0-4fd1-aaac-8ca2b6560ad0" providerId="ADAL" clId="{95529B81-00DD-4528-8B5E-95FB337BD295}" dt="2020-11-09T15:25:23.584" v="111" actId="20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95529B81-00DD-4528-8B5E-95FB337BD295}" dt="2020-11-09T15:26:23.453" v="123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5529B81-00DD-4528-8B5E-95FB337BD295}" dt="2020-11-09T15:25:02.151" v="109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95529B81-00DD-4528-8B5E-95FB337BD295}" dt="2020-11-09T15:26:37.754" v="1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95529B81-00DD-4528-8B5E-95FB337BD295}" dt="2020-11-09T15:26:37.754" v="12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95529B81-00DD-4528-8B5E-95FB337BD295}" dt="2020-11-09T15:26:25.390" v="124"/>
          <ac:spMkLst>
            <pc:docMk/>
            <pc:sldMk cId="7809349" sldId="259"/>
            <ac:spMk id="6" creationId="{DE7CA8F6-235B-46DD-B9A4-FA889CDAD8A2}"/>
          </ac:spMkLst>
        </pc:spChg>
      </pc:sldChg>
      <pc:sldMasterChg chg="modSp">
        <pc:chgData name="Alfred Asterjadhi" userId="39de57b9-85c0-4fd1-aaac-8ca2b6560ad0" providerId="ADAL" clId="{95529B81-00DD-4528-8B5E-95FB337BD295}" dt="2020-11-09T15:27:01.327" v="13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529B81-00DD-4528-8B5E-95FB337BD295}" dt="2020-11-09T15:27:01.327" v="13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48894F-96ED-4F75-8704-8768388F042B}"/>
    <pc:docChg chg="undo custSel modSld modMainMaster">
      <pc:chgData name="Alfred Asterjadhi" userId="39de57b9-85c0-4fd1-aaac-8ca2b6560ad0" providerId="ADAL" clId="{C548894F-96ED-4F75-8704-8768388F042B}" dt="2021-01-14T16:52:09.499" v="503" actId="20577"/>
      <pc:docMkLst>
        <pc:docMk/>
      </pc:docMkLst>
      <pc:sldChg chg="modSp">
        <pc:chgData name="Alfred Asterjadhi" userId="39de57b9-85c0-4fd1-aaac-8ca2b6560ad0" providerId="ADAL" clId="{C548894F-96ED-4F75-8704-8768388F042B}" dt="2021-01-14T16:50:42.780" v="48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548894F-96ED-4F75-8704-8768388F042B}" dt="2021-01-14T16:50:42.780" v="48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C548894F-96ED-4F75-8704-8768388F042B}" dt="2021-01-14T16:44:10.524" v="33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C548894F-96ED-4F75-8704-8768388F042B}" dt="2021-01-14T16:52:09.499" v="503" actId="20577"/>
        <pc:sldMkLst>
          <pc:docMk/>
          <pc:sldMk cId="1752578952" sldId="258"/>
        </pc:sldMkLst>
        <pc:spChg chg="mod">
          <ac:chgData name="Alfred Asterjadhi" userId="39de57b9-85c0-4fd1-aaac-8ca2b6560ad0" providerId="ADAL" clId="{C548894F-96ED-4F75-8704-8768388F042B}" dt="2021-01-14T16:52:09.499" v="503" actId="2057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C548894F-96ED-4F75-8704-8768388F042B}" dt="2021-01-14T16:44:12.761" v="3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C548894F-96ED-4F75-8704-8768388F042B}" dt="2021-01-14T16:51:30.466" v="486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C548894F-96ED-4F75-8704-8768388F042B}" dt="2021-01-14T16:44:14.591" v="35"/>
        <pc:sldMkLst>
          <pc:docMk/>
          <pc:sldMk cId="7809349" sldId="259"/>
        </pc:sldMkLst>
        <pc:spChg chg="mod">
          <ac:chgData name="Alfred Asterjadhi" userId="39de57b9-85c0-4fd1-aaac-8ca2b6560ad0" providerId="ADAL" clId="{C548894F-96ED-4F75-8704-8768388F042B}" dt="2021-01-14T16:44:14.591" v="35"/>
          <ac:spMkLst>
            <pc:docMk/>
            <pc:sldMk cId="7809349" sldId="259"/>
            <ac:spMk id="6" creationId="{DE7CA8F6-235B-46DD-B9A4-FA889CDAD8A2}"/>
          </ac:spMkLst>
        </pc:spChg>
      </pc:sldChg>
      <pc:sldMasterChg chg="modSp modSldLayout">
        <pc:chgData name="Alfred Asterjadhi" userId="39de57b9-85c0-4fd1-aaac-8ca2b6560ad0" providerId="ADAL" clId="{C548894F-96ED-4F75-8704-8768388F042B}" dt="2021-01-14T16:44:05.132" v="3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48894F-96ED-4F75-8704-8768388F042B}" dt="2021-01-14T16:43:54.518" v="3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48894F-96ED-4F75-8704-8768388F042B}" dt="2021-01-14T16:43:08.211" v="23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548894F-96ED-4F75-8704-8768388F042B}" dt="2021-01-14T16:44:03.169" v="3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548894F-96ED-4F75-8704-8768388F042B}" dt="2021-01-14T16:44:03.169" v="3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548894F-96ED-4F75-8704-8768388F042B}" dt="2021-01-14T16:44:05.132" v="3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548894F-96ED-4F75-8704-8768388F042B}" dt="2021-01-14T16:44:05.132" v="3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C62208F4-CBE6-46CA-9A97-C935516D7A3A}"/>
    <pc:docChg chg="modSld modMainMaster">
      <pc:chgData name="Alfred Asterjadhi" userId="39de57b9-85c0-4fd1-aaac-8ca2b6560ad0" providerId="ADAL" clId="{C62208F4-CBE6-46CA-9A97-C935516D7A3A}" dt="2020-11-09T20:11:33.688" v="46" actId="20577"/>
      <pc:docMkLst>
        <pc:docMk/>
      </pc:docMkLst>
      <pc:sldChg chg="modSp">
        <pc:chgData name="Alfred Asterjadhi" userId="39de57b9-85c0-4fd1-aaac-8ca2b6560ad0" providerId="ADAL" clId="{C62208F4-CBE6-46CA-9A97-C935516D7A3A}" dt="2020-11-09T20:11:33.688" v="4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62208F4-CBE6-46CA-9A97-C935516D7A3A}" dt="2020-11-09T20:11:33.688" v="46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C62208F4-CBE6-46CA-9A97-C935516D7A3A}" dt="2020-11-09T20:10:43.3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62208F4-CBE6-46CA-9A97-C935516D7A3A}" dt="2020-11-09T20:10:43.3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DD078409-FB0F-4319-B9EB-913FB2D2AF17}"/>
    <pc:docChg chg="custSel modSld modMainMaster">
      <pc:chgData name="Alfred Asterjadhi" userId="39de57b9-85c0-4fd1-aaac-8ca2b6560ad0" providerId="ADAL" clId="{DD078409-FB0F-4319-B9EB-913FB2D2AF17}" dt="2020-11-09T15:35:00.476" v="14" actId="20577"/>
      <pc:docMkLst>
        <pc:docMk/>
      </pc:docMkLst>
      <pc:sldChg chg="modSp">
        <pc:chgData name="Alfred Asterjadhi" userId="39de57b9-85c0-4fd1-aaac-8ca2b6560ad0" providerId="ADAL" clId="{DD078409-FB0F-4319-B9EB-913FB2D2AF17}" dt="2020-11-09T15:35:00.476" v="1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D078409-FB0F-4319-B9EB-913FB2D2AF17}" dt="2020-11-09T15:35:00.476" v="14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DD078409-FB0F-4319-B9EB-913FB2D2AF17}" dt="2020-11-09T15:29:38.249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78409-FB0F-4319-B9EB-913FB2D2AF17}" dt="2020-11-09T15:29:02.869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D078409-FB0F-4319-B9EB-913FB2D2AF17}" dt="2020-11-09T15:29:38.249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8964BFA-BC11-448E-859F-7ECF4D1A643B}"/>
    <pc:docChg chg="modMainMaster">
      <pc:chgData name="Alfred Asterjadhi" userId="39de57b9-85c0-4fd1-aaac-8ca2b6560ad0" providerId="ADAL" clId="{A8964BFA-BC11-448E-859F-7ECF4D1A643B}" dt="2021-01-14T16:53:30.497" v="3" actId="20577"/>
      <pc:docMkLst>
        <pc:docMk/>
      </pc:docMkLst>
      <pc:sldMasterChg chg="modSp">
        <pc:chgData name="Alfred Asterjadhi" userId="39de57b9-85c0-4fd1-aaac-8ca2b6560ad0" providerId="ADAL" clId="{A8964BFA-BC11-448E-859F-7ECF4D1A643B}" dt="2021-01-14T16:53:30.497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964BFA-BC11-448E-859F-7ECF4D1A643B}" dt="2021-01-14T16:53:30.497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3 conf. calls during the January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Joint call, and two parallel MAC/PHY 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Worked towards and approved the creation of TGbe D0.3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D0.3 is expected to be available by January 17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With an expected 14-day WG comment collection (start on January 20</a:t>
            </a:r>
            <a:r>
              <a:rPr lang="en-US" baseline="30000" dirty="0"/>
              <a:t>th</a:t>
            </a:r>
            <a:r>
              <a:rPr lang="en-US" dirty="0"/>
              <a:t> 2021)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11-21/1983r5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11-20/841r3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11 	Monday 	– MAC/PHY	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13	Wednesday	– MAC/PHY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Jan 14	Thursday 	– Joint (Motions)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Jan 18 	Monday 	– No Conf Call	</a:t>
            </a:r>
            <a:r>
              <a:rPr lang="en-GB" sz="1400">
                <a:solidFill>
                  <a:srgbClr val="FF0000"/>
                </a:solidFill>
                <a:highlight>
                  <a:srgbClr val="00FFFF"/>
                </a:highlight>
              </a:rPr>
              <a:t>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Jan 20	Wednesday	– Joint (Motions)	 	10:00-12:00 ET</a:t>
            </a:r>
            <a:endParaRPr lang="en-US" sz="1400" dirty="0"/>
          </a:p>
          <a:p>
            <a:pPr lvl="0"/>
            <a:r>
              <a:rPr lang="en-GB" sz="1400" dirty="0"/>
              <a:t>Jan 21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Jan 25 	Monday 	– MAC/PHY		10:00-12:00 ET</a:t>
            </a:r>
            <a:endParaRPr lang="en-US" sz="1400" dirty="0"/>
          </a:p>
          <a:p>
            <a:pPr lvl="0"/>
            <a:r>
              <a:rPr lang="en-GB" sz="1400" dirty="0"/>
              <a:t>Jan 27	Wednesday	– Joint			10:00-12:00 ET</a:t>
            </a:r>
            <a:endParaRPr lang="en-US" sz="1400" dirty="0"/>
          </a:p>
          <a:p>
            <a:pPr lvl="0"/>
            <a:r>
              <a:rPr lang="en-GB" sz="1400" dirty="0"/>
              <a:t>Jan 28	Thursday 	– MAC/PHY		19:00-22:00 ET</a:t>
            </a:r>
            <a:endParaRPr lang="en-US" sz="1400" dirty="0"/>
          </a:p>
          <a:p>
            <a:pPr lvl="0"/>
            <a:r>
              <a:rPr lang="en-GB" sz="1400" dirty="0"/>
              <a:t>Feb 01 	Monday 	– MAC/PHY		19:00-22:00 ET</a:t>
            </a:r>
            <a:endParaRPr lang="en-US" sz="1400" dirty="0"/>
          </a:p>
          <a:p>
            <a:pPr lvl="0"/>
            <a:r>
              <a:rPr lang="en-GB" sz="1400" dirty="0"/>
              <a:t>Feb 03	Wednesday	– Joint(Motions)		10:00-12:00 ET</a:t>
            </a:r>
            <a:endParaRPr lang="en-US" sz="1400" dirty="0"/>
          </a:p>
          <a:p>
            <a:pPr lvl="0"/>
            <a:r>
              <a:rPr lang="en-GB" sz="1400" dirty="0"/>
              <a:t>Feb 04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Feb 08 	Monday 	– MAC/PHY		10:00-12:00 ET</a:t>
            </a:r>
            <a:endParaRPr lang="en-US" sz="1400" dirty="0"/>
          </a:p>
          <a:p>
            <a:pPr lvl="0"/>
            <a:r>
              <a:rPr lang="en-GB" sz="1400" dirty="0"/>
              <a:t>Feb 10	Wednesday	– Joint			10:00-12:00 ET</a:t>
            </a:r>
            <a:endParaRPr lang="en-US" sz="1400" dirty="0"/>
          </a:p>
          <a:p>
            <a:pPr lvl="0"/>
            <a:r>
              <a:rPr lang="en-US" sz="1400" dirty="0"/>
              <a:t>*Sessions during Electronic Interim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11	Thursday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15 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Feb 17	Wednesday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Feb 22 	Monday 	– MAC/PHY		10:00-12:00 ET</a:t>
            </a:r>
            <a:endParaRPr lang="en-US" sz="1400" dirty="0"/>
          </a:p>
          <a:p>
            <a:pPr lvl="0"/>
            <a:r>
              <a:rPr lang="en-GB" sz="1400" dirty="0"/>
              <a:t>Feb 24	Wednesday	– Joint(Motions)		10:00-12:00 ET</a:t>
            </a:r>
            <a:endParaRPr lang="en-US" sz="1400" dirty="0"/>
          </a:p>
          <a:p>
            <a:pPr lvl="0"/>
            <a:r>
              <a:rPr lang="en-GB" sz="1400" dirty="0"/>
              <a:t>Feb 25	Thursday 	– MAC/PHY		19:00-22:00 ET</a:t>
            </a:r>
            <a:endParaRPr lang="en-US" sz="1400" dirty="0"/>
          </a:p>
          <a:p>
            <a:pPr lvl="0"/>
            <a:r>
              <a:rPr lang="en-GB" sz="1400" dirty="0"/>
              <a:t>Mar 01 	Monday 	– MAC/PHY		19:00-22:00 ET</a:t>
            </a:r>
            <a:endParaRPr lang="en-US" sz="1400" dirty="0"/>
          </a:p>
          <a:p>
            <a:pPr lvl="0"/>
            <a:r>
              <a:rPr lang="en-GB" sz="1400" dirty="0"/>
              <a:t>Mar 03	Wednesday	– Joint			10:00-12:00 ET</a:t>
            </a:r>
            <a:endParaRPr lang="en-US" sz="1400" dirty="0"/>
          </a:p>
          <a:p>
            <a:pPr lvl="0"/>
            <a:r>
              <a:rPr lang="en-GB" sz="1400" dirty="0"/>
              <a:t>Mar 04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Mar 08 	Monday 	– MAC/PHY		10:00-12:00 ET</a:t>
            </a:r>
            <a:endParaRPr lang="en-US" sz="1400" dirty="0"/>
          </a:p>
          <a:p>
            <a:pPr lvl="0"/>
            <a:r>
              <a:rPr lang="en-GB" sz="1400" dirty="0"/>
              <a:t>Mar 10	Wednesday	– Joint			10:00-12:00 ET</a:t>
            </a:r>
            <a:endParaRPr lang="en-US" sz="1400" dirty="0"/>
          </a:p>
          <a:p>
            <a:pPr lvl="0"/>
            <a:r>
              <a:rPr lang="en-GB" sz="1400" dirty="0"/>
              <a:t>Mar 11	Thursday 	– MAC/PHY		19:00-22:00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Letter Ballot					May       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LB recirculation			Mar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LB recirculation			Nov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1674</TotalTime>
  <Words>558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2021-01-14T16:53:35Z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