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8894F-96ED-4F75-8704-8768388F042B}" v="14" dt="2021-01-14T16:52:00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0499E0F-B0D1-4354-B6E9-10338C5F01CC}"/>
    <pc:docChg chg="undo custSel addSld modSld">
      <pc:chgData name="Alfred Asterjadhi" userId="39de57b9-85c0-4fd1-aaac-8ca2b6560ad0" providerId="ADAL" clId="{F0499E0F-B0D1-4354-B6E9-10338C5F01CC}" dt="2020-07-07T06:35:35.152" v="3218"/>
      <pc:docMkLst>
        <pc:docMk/>
      </pc:docMkLst>
      <pc:sldChg chg="addSp delSp modSp">
        <pc:chgData name="Alfred Asterjadhi" userId="39de57b9-85c0-4fd1-aaac-8ca2b6560ad0" providerId="ADAL" clId="{F0499E0F-B0D1-4354-B6E9-10338C5F01CC}" dt="2020-07-07T06:18:30.817" v="2155" actId="14100"/>
        <pc:sldMkLst>
          <pc:docMk/>
          <pc:sldMk cId="1727444069" sldId="256"/>
        </pc:sldMkLst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2" creationId="{93447A02-581E-4AA1-9EFF-94EDC851DE0D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3" creationId="{13C5F96F-AC31-42DD-8C36-8EAC72BB68D5}"/>
          </ac:spMkLst>
        </pc:spChg>
        <pc:spChg chg="mod">
          <ac:chgData name="Alfred Asterjadhi" userId="39de57b9-85c0-4fd1-aaac-8ca2b6560ad0" providerId="ADAL" clId="{F0499E0F-B0D1-4354-B6E9-10338C5F01CC}" dt="2020-07-06T04:26:18.245" v="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0499E0F-B0D1-4354-B6E9-10338C5F01CC}" dt="2020-07-07T06:04:30.375" v="1854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0499E0F-B0D1-4354-B6E9-10338C5F01CC}" dt="2020-07-07T06:18:30.817" v="2155" actId="14100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9" creationId="{B584B812-0AC6-474B-96F3-C40318C1535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0" creationId="{45DAA000-2701-4977-A283-4336C393457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1" creationId="{AAD54CFD-3270-48ED-9C78-A64269CB641A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2.006" v="3217"/>
        <pc:sldMkLst>
          <pc:docMk/>
          <pc:sldMk cId="2033199149" sldId="257"/>
        </pc:sldMkLst>
        <pc:spChg chg="mod">
          <ac:chgData name="Alfred Asterjadhi" userId="39de57b9-85c0-4fd1-aaac-8ca2b6560ad0" providerId="ADAL" clId="{F0499E0F-B0D1-4354-B6E9-10338C5F01CC}" dt="2020-07-07T06:05:06.429" v="1855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F0499E0F-B0D1-4354-B6E9-10338C5F01CC}" dt="2020-07-07T06:35:06.781" v="321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F0499E0F-B0D1-4354-B6E9-10338C5F01CC}" dt="2020-07-07T06:35:32.006" v="3217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7" creationId="{BB226F25-CEC9-4D78-837F-FCC7C51D7E5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8" creationId="{A9E10DCF-17F8-4529-A44D-B3308C912E5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9" creationId="{04991A2C-DB1D-4C9C-AE1A-A6F746ADA1D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0" creationId="{66D3E1E0-F58A-4A57-96A8-EFC782B3FDC4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1" creationId="{D999BB3C-755C-4851-AB6C-52C19FD55E25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5.152" v="3218"/>
        <pc:sldMkLst>
          <pc:docMk/>
          <pc:sldMk cId="1752578952" sldId="258"/>
        </pc:sldMkLst>
        <pc:spChg chg="mod">
          <ac:chgData name="Alfred Asterjadhi" userId="39de57b9-85c0-4fd1-aaac-8ca2b6560ad0" providerId="ADAL" clId="{F0499E0F-B0D1-4354-B6E9-10338C5F01CC}" dt="2020-07-07T06:05:55.379" v="1857" actId="20577"/>
          <ac:spMkLst>
            <pc:docMk/>
            <pc:sldMk cId="1752578952" sldId="258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F0499E0F-B0D1-4354-B6E9-10338C5F01CC}" dt="2020-07-07T06:28:09.504" v="2884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F0499E0F-B0D1-4354-B6E9-10338C5F01CC}" dt="2020-07-07T06:35:35.152" v="3218"/>
          <ac:spMkLst>
            <pc:docMk/>
            <pc:sldMk cId="1752578952" sldId="258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F0499E0F-B0D1-4354-B6E9-10338C5F01CC}" dt="2020-07-07T06:08:33.624" v="1922"/>
          <ac:spMkLst>
            <pc:docMk/>
            <pc:sldMk cId="1752578952" sldId="258"/>
            <ac:spMk id="7" creationId="{CC4E7048-CE86-409A-B46C-8EC40423F321}"/>
          </ac:spMkLst>
        </pc:spChg>
        <pc:spChg chg="add mod">
          <ac:chgData name="Alfred Asterjadhi" userId="39de57b9-85c0-4fd1-aaac-8ca2b6560ad0" providerId="ADAL" clId="{F0499E0F-B0D1-4354-B6E9-10338C5F01CC}" dt="2020-07-07T06:11:08.915" v="1984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FC0D7C0-C52B-417F-A57B-0AFFDBAE8B1F}"/>
    <pc:docChg chg="custSel modSld">
      <pc:chgData name="Alfred Asterjadhi" userId="39de57b9-85c0-4fd1-aaac-8ca2b6560ad0" providerId="ADAL" clId="{FFC0D7C0-C52B-417F-A57B-0AFFDBAE8B1F}" dt="2019-09-29T08:09:28.907" v="61" actId="14"/>
      <pc:docMkLst>
        <pc:docMk/>
      </pc:docMkLst>
      <pc:sldChg chg="modSp">
        <pc:chgData name="Alfred Asterjadhi" userId="39de57b9-85c0-4fd1-aaac-8ca2b6560ad0" providerId="ADAL" clId="{FFC0D7C0-C52B-417F-A57B-0AFFDBAE8B1F}" dt="2019-09-29T08:09:28.907" v="61" actId="14"/>
        <pc:sldMkLst>
          <pc:docMk/>
          <pc:sldMk cId="1727444069" sldId="256"/>
        </pc:sldMkLst>
        <pc:spChg chg="mod">
          <ac:chgData name="Alfred Asterjadhi" userId="39de57b9-85c0-4fd1-aaac-8ca2b6560ad0" providerId="ADAL" clId="{FFC0D7C0-C52B-417F-A57B-0AFFDBAE8B1F}" dt="2019-09-29T08:09:15.050" v="47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FC0D7C0-C52B-417F-A57B-0AFFDBAE8B1F}" dt="2019-09-29T08:09:21.057" v="57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FC0D7C0-C52B-417F-A57B-0AFFDBAE8B1F}" dt="2019-09-29T08:09:28.907" v="61" actId="14"/>
          <ac:spMkLst>
            <pc:docMk/>
            <pc:sldMk cId="1727444069" sldId="256"/>
            <ac:spMk id="8" creationId="{20D889CA-1380-4761-BDD5-F60F94A58849}"/>
          </ac:spMkLst>
        </pc:spChg>
      </pc:sldChg>
    </pc:docChg>
  </pc:docChgLst>
  <pc:docChgLst>
    <pc:chgData name="Alfred Asterjadhi" userId="39de57b9-85c0-4fd1-aaac-8ca2b6560ad0" providerId="ADAL" clId="{95529B81-00DD-4528-8B5E-95FB337BD295}"/>
    <pc:docChg chg="undo custSel modSld modMainMaster">
      <pc:chgData name="Alfred Asterjadhi" userId="39de57b9-85c0-4fd1-aaac-8ca2b6560ad0" providerId="ADAL" clId="{95529B81-00DD-4528-8B5E-95FB337BD295}" dt="2020-11-09T15:27:47.207" v="147" actId="20577"/>
      <pc:docMkLst>
        <pc:docMk/>
      </pc:docMkLst>
      <pc:sldChg chg="modSp">
        <pc:chgData name="Alfred Asterjadhi" userId="39de57b9-85c0-4fd1-aaac-8ca2b6560ad0" providerId="ADAL" clId="{95529B81-00DD-4528-8B5E-95FB337BD295}" dt="2020-11-09T15:27:47.207" v="14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5529B81-00DD-4528-8B5E-95FB337BD295}" dt="2020-11-09T15:27:47.207" v="147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5529B81-00DD-4528-8B5E-95FB337BD295}" dt="2020-11-09T15:26:18.444" v="122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95529B81-00DD-4528-8B5E-95FB337BD295}" dt="2020-11-09T15:26:23.453" v="123"/>
        <pc:sldMkLst>
          <pc:docMk/>
          <pc:sldMk cId="1752578952" sldId="258"/>
        </pc:sldMkLst>
        <pc:spChg chg="mod">
          <ac:chgData name="Alfred Asterjadhi" userId="39de57b9-85c0-4fd1-aaac-8ca2b6560ad0" providerId="ADAL" clId="{95529B81-00DD-4528-8B5E-95FB337BD295}" dt="2020-11-09T15:25:23.584" v="111" actId="20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95529B81-00DD-4528-8B5E-95FB337BD295}" dt="2020-11-09T15:26:23.453" v="123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5529B81-00DD-4528-8B5E-95FB337BD295}" dt="2020-11-09T15:25:02.151" v="109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95529B81-00DD-4528-8B5E-95FB337BD295}" dt="2020-11-09T15:26:37.754" v="1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95529B81-00DD-4528-8B5E-95FB337BD295}" dt="2020-11-09T15:26:37.754" v="12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95529B81-00DD-4528-8B5E-95FB337BD295}" dt="2020-11-09T15:26:25.390" v="124"/>
          <ac:spMkLst>
            <pc:docMk/>
            <pc:sldMk cId="7809349" sldId="259"/>
            <ac:spMk id="6" creationId="{DE7CA8F6-235B-46DD-B9A4-FA889CDAD8A2}"/>
          </ac:spMkLst>
        </pc:spChg>
      </pc:sldChg>
      <pc:sldMasterChg chg="modSp">
        <pc:chgData name="Alfred Asterjadhi" userId="39de57b9-85c0-4fd1-aaac-8ca2b6560ad0" providerId="ADAL" clId="{95529B81-00DD-4528-8B5E-95FB337BD295}" dt="2020-11-09T15:27:01.327" v="13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529B81-00DD-4528-8B5E-95FB337BD295}" dt="2020-11-09T15:27:01.327" v="13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48894F-96ED-4F75-8704-8768388F042B}"/>
    <pc:docChg chg="undo custSel modSld modMainMaster">
      <pc:chgData name="Alfred Asterjadhi" userId="39de57b9-85c0-4fd1-aaac-8ca2b6560ad0" providerId="ADAL" clId="{C548894F-96ED-4F75-8704-8768388F042B}" dt="2021-01-14T16:52:09.499" v="503" actId="20577"/>
      <pc:docMkLst>
        <pc:docMk/>
      </pc:docMkLst>
      <pc:sldChg chg="modSp">
        <pc:chgData name="Alfred Asterjadhi" userId="39de57b9-85c0-4fd1-aaac-8ca2b6560ad0" providerId="ADAL" clId="{C548894F-96ED-4F75-8704-8768388F042B}" dt="2021-01-14T16:50:42.780" v="48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548894F-96ED-4F75-8704-8768388F042B}" dt="2021-01-14T16:50:42.780" v="48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C548894F-96ED-4F75-8704-8768388F042B}" dt="2021-01-14T16:44:10.524" v="33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C548894F-96ED-4F75-8704-8768388F042B}" dt="2021-01-14T16:52:09.499" v="503" actId="20577"/>
        <pc:sldMkLst>
          <pc:docMk/>
          <pc:sldMk cId="1752578952" sldId="258"/>
        </pc:sldMkLst>
        <pc:spChg chg="mod">
          <ac:chgData name="Alfred Asterjadhi" userId="39de57b9-85c0-4fd1-aaac-8ca2b6560ad0" providerId="ADAL" clId="{C548894F-96ED-4F75-8704-8768388F042B}" dt="2021-01-14T16:52:09.499" v="503" actId="2057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C548894F-96ED-4F75-8704-8768388F042B}" dt="2021-01-14T16:44:12.761" v="3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C548894F-96ED-4F75-8704-8768388F042B}" dt="2021-01-14T16:51:30.466" v="486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C548894F-96ED-4F75-8704-8768388F042B}" dt="2021-01-14T16:44:14.591" v="35"/>
        <pc:sldMkLst>
          <pc:docMk/>
          <pc:sldMk cId="7809349" sldId="259"/>
        </pc:sldMkLst>
        <pc:spChg chg="mod">
          <ac:chgData name="Alfred Asterjadhi" userId="39de57b9-85c0-4fd1-aaac-8ca2b6560ad0" providerId="ADAL" clId="{C548894F-96ED-4F75-8704-8768388F042B}" dt="2021-01-14T16:44:14.591" v="35"/>
          <ac:spMkLst>
            <pc:docMk/>
            <pc:sldMk cId="7809349" sldId="259"/>
            <ac:spMk id="6" creationId="{DE7CA8F6-235B-46DD-B9A4-FA889CDAD8A2}"/>
          </ac:spMkLst>
        </pc:spChg>
      </pc:sldChg>
      <pc:sldMasterChg chg="modSp modSldLayout">
        <pc:chgData name="Alfred Asterjadhi" userId="39de57b9-85c0-4fd1-aaac-8ca2b6560ad0" providerId="ADAL" clId="{C548894F-96ED-4F75-8704-8768388F042B}" dt="2021-01-14T16:44:05.132" v="3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48894F-96ED-4F75-8704-8768388F042B}" dt="2021-01-14T16:43:54.518" v="3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48894F-96ED-4F75-8704-8768388F042B}" dt="2021-01-14T16:43:08.211" v="23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548894F-96ED-4F75-8704-8768388F042B}" dt="2021-01-14T16:44:03.169" v="3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548894F-96ED-4F75-8704-8768388F042B}" dt="2021-01-14T16:44:03.169" v="3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548894F-96ED-4F75-8704-8768388F042B}" dt="2021-01-14T16:44:05.132" v="3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548894F-96ED-4F75-8704-8768388F042B}" dt="2021-01-14T16:44:05.132" v="3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C62208F4-CBE6-46CA-9A97-C935516D7A3A}"/>
    <pc:docChg chg="modSld modMainMaster">
      <pc:chgData name="Alfred Asterjadhi" userId="39de57b9-85c0-4fd1-aaac-8ca2b6560ad0" providerId="ADAL" clId="{C62208F4-CBE6-46CA-9A97-C935516D7A3A}" dt="2020-11-09T20:11:33.688" v="46" actId="20577"/>
      <pc:docMkLst>
        <pc:docMk/>
      </pc:docMkLst>
      <pc:sldChg chg="modSp">
        <pc:chgData name="Alfred Asterjadhi" userId="39de57b9-85c0-4fd1-aaac-8ca2b6560ad0" providerId="ADAL" clId="{C62208F4-CBE6-46CA-9A97-C935516D7A3A}" dt="2020-11-09T20:11:33.688" v="4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62208F4-CBE6-46CA-9A97-C935516D7A3A}" dt="2020-11-09T20:11:33.688" v="46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C62208F4-CBE6-46CA-9A97-C935516D7A3A}" dt="2020-11-09T20:10:43.3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62208F4-CBE6-46CA-9A97-C935516D7A3A}" dt="2020-11-09T20:10:43.3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D65BC55-07F9-4234-8BCD-52E4EE6C3BD6}"/>
    <pc:docChg chg="undo custSel modSld">
      <pc:chgData name="Alfred Asterjadhi" userId="39de57b9-85c0-4fd1-aaac-8ca2b6560ad0" providerId="ADAL" clId="{4D65BC55-07F9-4234-8BCD-52E4EE6C3BD6}" dt="2020-09-11T14:17:48.043" v="1975" actId="20577"/>
      <pc:docMkLst>
        <pc:docMk/>
      </pc:docMkLst>
      <pc:sldChg chg="addSp delSp modSp">
        <pc:chgData name="Alfred Asterjadhi" userId="39de57b9-85c0-4fd1-aaac-8ca2b6560ad0" providerId="ADAL" clId="{4D65BC55-07F9-4234-8BCD-52E4EE6C3BD6}" dt="2020-09-11T14:09:14.480" v="1494" actId="404"/>
        <pc:sldMkLst>
          <pc:docMk/>
          <pc:sldMk cId="1727444069" sldId="256"/>
        </pc:sldMkLst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2" creationId="{705D7FA2-2C5B-47DC-B145-14763F75BAAA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3" creationId="{3DEE5817-196A-4585-90A3-7203329CDB87}"/>
          </ac:spMkLst>
        </pc:spChg>
        <pc:spChg chg="mod">
          <ac:chgData name="Alfred Asterjadhi" userId="39de57b9-85c0-4fd1-aaac-8ca2b6560ad0" providerId="ADAL" clId="{4D65BC55-07F9-4234-8BCD-52E4EE6C3BD6}" dt="2020-09-11T13:33:34.295" v="20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4D65BC55-07F9-4234-8BCD-52E4EE6C3BD6}" dt="2020-09-11T14:09:14.480" v="1494" actId="404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9" creationId="{FF18FA02-0D00-4563-A537-0E6E0D179120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0" creationId="{D31F81B1-F984-4C61-BD99-38DE83A4081F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1" creationId="{0026913E-8748-406E-859E-C49384C79F43}"/>
          </ac:spMkLst>
        </pc:spChg>
      </pc:sldChg>
      <pc:sldChg chg="modSp">
        <pc:chgData name="Alfred Asterjadhi" userId="39de57b9-85c0-4fd1-aaac-8ca2b6560ad0" providerId="ADAL" clId="{4D65BC55-07F9-4234-8BCD-52E4EE6C3BD6}" dt="2020-09-11T14:17:48.043" v="197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D65BC55-07F9-4234-8BCD-52E4EE6C3BD6}" dt="2020-09-11T14:17:48.043" v="197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4D65BC55-07F9-4234-8BCD-52E4EE6C3BD6}" dt="2020-09-11T13:33:39.389" v="2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4D65BC55-07F9-4234-8BCD-52E4EE6C3BD6}" dt="2020-09-11T13:50:49.264" v="943" actId="13926"/>
        <pc:sldMkLst>
          <pc:docMk/>
          <pc:sldMk cId="1752578952" sldId="258"/>
        </pc:sldMkLst>
        <pc:spChg chg="mod">
          <ac:chgData name="Alfred Asterjadhi" userId="39de57b9-85c0-4fd1-aaac-8ca2b6560ad0" providerId="ADAL" clId="{4D65BC55-07F9-4234-8BCD-52E4EE6C3BD6}" dt="2020-09-11T13:50:49.264" v="943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4D65BC55-07F9-4234-8BCD-52E4EE6C3BD6}" dt="2020-09-11T13:33:22.639" v="186" actId="20577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4D65BC55-07F9-4234-8BCD-52E4EE6C3BD6}" dt="2020-09-11T13:33:10.006" v="173" actId="13926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DD078409-FB0F-4319-B9EB-913FB2D2AF17}"/>
    <pc:docChg chg="custSel modSld modMainMaster">
      <pc:chgData name="Alfred Asterjadhi" userId="39de57b9-85c0-4fd1-aaac-8ca2b6560ad0" providerId="ADAL" clId="{DD078409-FB0F-4319-B9EB-913FB2D2AF17}" dt="2020-11-09T15:35:00.476" v="14" actId="20577"/>
      <pc:docMkLst>
        <pc:docMk/>
      </pc:docMkLst>
      <pc:sldChg chg="modSp">
        <pc:chgData name="Alfred Asterjadhi" userId="39de57b9-85c0-4fd1-aaac-8ca2b6560ad0" providerId="ADAL" clId="{DD078409-FB0F-4319-B9EB-913FB2D2AF17}" dt="2020-11-09T15:35:00.476" v="14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D078409-FB0F-4319-B9EB-913FB2D2AF17}" dt="2020-11-09T15:35:00.476" v="14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DD078409-FB0F-4319-B9EB-913FB2D2AF17}" dt="2020-11-09T15:29:38.249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78409-FB0F-4319-B9EB-913FB2D2AF17}" dt="2020-11-09T15:29:02.869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D078409-FB0F-4319-B9EB-913FB2D2AF17}" dt="2020-11-09T15:29:38.249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50C45C0-652E-4872-AA6F-153200998099}"/>
    <pc:docChg chg="custSel modMainMaster">
      <pc:chgData name="Alfred Asterjadhi" userId="39de57b9-85c0-4fd1-aaac-8ca2b6560ad0" providerId="ADAL" clId="{F50C45C0-652E-4872-AA6F-153200998099}" dt="2020-09-18T13:10:25.974" v="7" actId="20577"/>
      <pc:docMkLst>
        <pc:docMk/>
      </pc:docMkLst>
      <pc:sldMasterChg chg="modSp">
        <pc:chgData name="Alfred Asterjadhi" userId="39de57b9-85c0-4fd1-aaac-8ca2b6560ad0" providerId="ADAL" clId="{F50C45C0-652E-4872-AA6F-153200998099}" dt="2020-09-18T13:10:25.974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50C45C0-652E-4872-AA6F-153200998099}" dt="2020-09-18T13:10:20.672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F50C45C0-652E-4872-AA6F-153200998099}" dt="2020-09-18T13:10:25.974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8964BFA-BC11-448E-859F-7ECF4D1A643B}"/>
    <pc:docChg chg="modMainMaster">
      <pc:chgData name="Alfred Asterjadhi" userId="39de57b9-85c0-4fd1-aaac-8ca2b6560ad0" providerId="ADAL" clId="{A8964BFA-BC11-448E-859F-7ECF4D1A643B}" dt="2021-01-14T16:53:30.497" v="3" actId="20577"/>
      <pc:docMkLst>
        <pc:docMk/>
      </pc:docMkLst>
      <pc:sldMasterChg chg="modSp">
        <pc:chgData name="Alfred Asterjadhi" userId="39de57b9-85c0-4fd1-aaac-8ca2b6560ad0" providerId="ADAL" clId="{A8964BFA-BC11-448E-859F-7ECF4D1A643B}" dt="2021-01-14T16:53:30.497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964BFA-BC11-448E-859F-7ECF4D1A643B}" dt="2021-01-14T16:53:30.497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9A3B3C-7996-48D7-A6F9-2741E43BF1B3}"/>
    <pc:docChg chg="undo custSel addSld delSld modSld">
      <pc:chgData name="Alfred Asterjadhi" userId="39de57b9-85c0-4fd1-aaac-8ca2b6560ad0" providerId="ADAL" clId="{6F9A3B3C-7996-48D7-A6F9-2741E43BF1B3}" dt="2020-09-18T03:10:08.691" v="521" actId="20577"/>
      <pc:docMkLst>
        <pc:docMk/>
      </pc:docMkLst>
      <pc:sldChg chg="del">
        <pc:chgData name="Alfred Asterjadhi" userId="39de57b9-85c0-4fd1-aaac-8ca2b6560ad0" providerId="ADAL" clId="{6F9A3B3C-7996-48D7-A6F9-2741E43BF1B3}" dt="2020-09-18T02:55:44.339" v="0" actId="2696"/>
        <pc:sldMkLst>
          <pc:docMk/>
          <pc:sldMk cId="1727444069" sldId="256"/>
        </pc:sldMkLst>
      </pc:sldChg>
      <pc:sldChg chg="modSp">
        <pc:chgData name="Alfred Asterjadhi" userId="39de57b9-85c0-4fd1-aaac-8ca2b6560ad0" providerId="ADAL" clId="{6F9A3B3C-7996-48D7-A6F9-2741E43BF1B3}" dt="2020-09-18T03:10:08.691" v="52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6F9A3B3C-7996-48D7-A6F9-2741E43BF1B3}" dt="2020-09-18T03:10:08.691" v="521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">
        <pc:chgData name="Alfred Asterjadhi" userId="39de57b9-85c0-4fd1-aaac-8ca2b6560ad0" providerId="ADAL" clId="{6F9A3B3C-7996-48D7-A6F9-2741E43BF1B3}" dt="2020-09-18T02:59:56.333" v="320"/>
        <pc:sldMkLst>
          <pc:docMk/>
          <pc:sldMk cId="1752578952" sldId="258"/>
        </pc:sldMkLst>
        <pc:spChg chg="mod">
          <ac:chgData name="Alfred Asterjadhi" userId="39de57b9-85c0-4fd1-aaac-8ca2b6560ad0" providerId="ADAL" clId="{6F9A3B3C-7996-48D7-A6F9-2741E43BF1B3}" dt="2020-09-18T02:59:56.333" v="320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6F9A3B3C-7996-48D7-A6F9-2741E43BF1B3}" dt="2020-09-18T02:59:52.003" v="319"/>
          <ac:spMkLst>
            <pc:docMk/>
            <pc:sldMk cId="1752578952" sldId="258"/>
            <ac:spMk id="8" creationId="{77F4F601-23E3-46B6-A79D-1B06F13D1768}"/>
          </ac:spMkLst>
        </pc:spChg>
      </pc:sldChg>
      <pc:sldChg chg="addSp delSp modSp add">
        <pc:chgData name="Alfred Asterjadhi" userId="39de57b9-85c0-4fd1-aaac-8ca2b6560ad0" providerId="ADAL" clId="{6F9A3B3C-7996-48D7-A6F9-2741E43BF1B3}" dt="2020-09-18T03:05:24.554" v="4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6F9A3B3C-7996-48D7-A6F9-2741E43BF1B3}" dt="2020-09-18T03:01:06.059" v="331" actId="20577"/>
          <ac:spMkLst>
            <pc:docMk/>
            <pc:sldMk cId="7809349" sldId="259"/>
            <ac:spMk id="2" creationId="{77B92DC9-A3A7-4A8B-92B1-7E0AABF4FECD}"/>
          </ac:spMkLst>
        </pc:spChg>
        <pc:spChg chg="add del mod">
          <ac:chgData name="Alfred Asterjadhi" userId="39de57b9-85c0-4fd1-aaac-8ca2b6560ad0" providerId="ADAL" clId="{6F9A3B3C-7996-48D7-A6F9-2741E43BF1B3}" dt="2020-09-18T03:05:07.116" v="455" actId="20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6F9A3B3C-7996-48D7-A6F9-2741E43BF1B3}" dt="2020-09-18T03:05:24.554" v="457" actId="20577"/>
          <ac:spMkLst>
            <pc:docMk/>
            <pc:sldMk cId="7809349" sldId="259"/>
            <ac:spMk id="6" creationId="{DE7CA8F6-235B-46DD-B9A4-FA889CDAD8A2}"/>
          </ac:spMkLst>
        </pc:spChg>
        <pc:graphicFrameChg chg="add del mod">
          <ac:chgData name="Alfred Asterjadhi" userId="39de57b9-85c0-4fd1-aaac-8ca2b6560ad0" providerId="ADAL" clId="{6F9A3B3C-7996-48D7-A6F9-2741E43BF1B3}" dt="2020-09-18T03:01:26.368" v="336"/>
          <ac:graphicFrameMkLst>
            <pc:docMk/>
            <pc:sldMk cId="7809349" sldId="259"/>
            <ac:graphicFrameMk id="7" creationId="{646A6590-9B4A-4C7C-8212-F457058908E6}"/>
          </ac:graphicFrameMkLst>
        </pc:graphicFrameChg>
        <pc:graphicFrameChg chg="add del mod">
          <ac:chgData name="Alfred Asterjadhi" userId="39de57b9-85c0-4fd1-aaac-8ca2b6560ad0" providerId="ADAL" clId="{6F9A3B3C-7996-48D7-A6F9-2741E43BF1B3}" dt="2020-09-18T03:01:31.212" v="339"/>
          <ac:graphicFrameMkLst>
            <pc:docMk/>
            <pc:sldMk cId="7809349" sldId="259"/>
            <ac:graphicFrameMk id="8" creationId="{D5F22871-C76C-4474-A235-7F7807F49B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3 conf. calls during the January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Joint call, and two parallel MAC/PHY calls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Worked towards and approved the creation of TGbe D0.3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D0.3 is expected to be available by January 17</a:t>
            </a:r>
            <a:r>
              <a:rPr lang="en-US" baseline="30000" dirty="0"/>
              <a:t>th</a:t>
            </a:r>
            <a:r>
              <a:rPr lang="en-US" dirty="0"/>
              <a:t> 2021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With an expected 14-day WG comment collection (start on January 20</a:t>
            </a:r>
            <a:r>
              <a:rPr lang="en-US" baseline="30000" dirty="0"/>
              <a:t>th</a:t>
            </a:r>
            <a:r>
              <a:rPr lang="en-US" dirty="0"/>
              <a:t> 2021)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11-21/1983r5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11-20/841r3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GB" sz="1400" u="sng" dirty="0">
                <a:highlight>
                  <a:srgbClr val="00FF00"/>
                </a:highlight>
              </a:rPr>
              <a:t>Jan 11 	Monday 	– MAC/PHY	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Jan 13	Wednesday	– MAC/PHY	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Jan 14	Thursday 	– Joint (Motions)	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Jan 18 	Monday 	– No Conf Call	</a:t>
            </a:r>
            <a:r>
              <a:rPr lang="en-GB" sz="1400">
                <a:solidFill>
                  <a:srgbClr val="FF0000"/>
                </a:solidFill>
                <a:highlight>
                  <a:srgbClr val="00FFFF"/>
                </a:highlight>
              </a:rPr>
              <a:t>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Jan 20	Wednesday	– Joint (Motions)	 	10:00-12:00 ET</a:t>
            </a:r>
            <a:endParaRPr lang="en-US" sz="1400" dirty="0"/>
          </a:p>
          <a:p>
            <a:pPr lvl="0"/>
            <a:r>
              <a:rPr lang="en-GB" sz="1400" dirty="0"/>
              <a:t>Jan 21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Jan 25 	Monday 	– MAC/PHY		10:00-12:00 ET</a:t>
            </a:r>
            <a:endParaRPr lang="en-US" sz="1400" dirty="0"/>
          </a:p>
          <a:p>
            <a:pPr lvl="0"/>
            <a:r>
              <a:rPr lang="en-GB" sz="1400" dirty="0"/>
              <a:t>Jan 27	Wednesday	– Joint			10:00-12:00 ET</a:t>
            </a:r>
            <a:endParaRPr lang="en-US" sz="1400" dirty="0"/>
          </a:p>
          <a:p>
            <a:pPr lvl="0"/>
            <a:r>
              <a:rPr lang="en-GB" sz="1400" dirty="0"/>
              <a:t>Jan 28	Thursday 	– MAC/PHY		19:00-22:00 ET</a:t>
            </a:r>
            <a:endParaRPr lang="en-US" sz="1400" dirty="0"/>
          </a:p>
          <a:p>
            <a:pPr lvl="0"/>
            <a:r>
              <a:rPr lang="en-GB" sz="1400" dirty="0"/>
              <a:t>Feb 01 	Monday 	– MAC/PHY		19:00-22:00 ET</a:t>
            </a:r>
            <a:endParaRPr lang="en-US" sz="1400" dirty="0"/>
          </a:p>
          <a:p>
            <a:pPr lvl="0"/>
            <a:r>
              <a:rPr lang="en-GB" sz="1400" dirty="0"/>
              <a:t>Feb 03	Wednesday	– Joint(Motions)		10:00-12:00 ET</a:t>
            </a:r>
            <a:endParaRPr lang="en-US" sz="1400" dirty="0"/>
          </a:p>
          <a:p>
            <a:pPr lvl="0"/>
            <a:r>
              <a:rPr lang="en-GB" sz="1400" dirty="0"/>
              <a:t>Feb 04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Feb 08 	Monday 	– MAC/PHY		10:00-12:00 ET</a:t>
            </a:r>
            <a:endParaRPr lang="en-US" sz="1400" dirty="0"/>
          </a:p>
          <a:p>
            <a:pPr lvl="0"/>
            <a:r>
              <a:rPr lang="en-GB" sz="1400" dirty="0"/>
              <a:t>Feb 10	Wednesday	– Joint			10:00-12:00 ET</a:t>
            </a:r>
            <a:endParaRPr lang="en-US" sz="1400" dirty="0"/>
          </a:p>
          <a:p>
            <a:pPr lvl="0"/>
            <a:r>
              <a:rPr lang="en-US" sz="1400" dirty="0"/>
              <a:t>*Sessions during Electronic Interim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Feb 11	Thursday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Feb 15 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Feb 17	Wednesday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Feb 22 	Monday 	– MAC/PHY		10:00-12:00 ET</a:t>
            </a:r>
            <a:endParaRPr lang="en-US" sz="1400" dirty="0"/>
          </a:p>
          <a:p>
            <a:pPr lvl="0"/>
            <a:r>
              <a:rPr lang="en-GB" sz="1400" dirty="0"/>
              <a:t>Feb 24	Wednesday	– Joint(Motions)		10:00-12:00 ET</a:t>
            </a:r>
            <a:endParaRPr lang="en-US" sz="1400" dirty="0"/>
          </a:p>
          <a:p>
            <a:pPr lvl="0"/>
            <a:r>
              <a:rPr lang="en-GB" sz="1400" dirty="0"/>
              <a:t>Feb 25	Thursday 	– MAC/PHY		19:00-22:00 ET</a:t>
            </a:r>
            <a:endParaRPr lang="en-US" sz="1400" dirty="0"/>
          </a:p>
          <a:p>
            <a:pPr lvl="0"/>
            <a:r>
              <a:rPr lang="en-GB" sz="1400" dirty="0"/>
              <a:t>Mar 01 	Monday 	– MAC/PHY		19:00-22:00 ET</a:t>
            </a:r>
            <a:endParaRPr lang="en-US" sz="1400" dirty="0"/>
          </a:p>
          <a:p>
            <a:pPr lvl="0"/>
            <a:r>
              <a:rPr lang="en-GB" sz="1400" dirty="0"/>
              <a:t>Mar 03	Wednesday	– Joint			10:00-12:00 ET</a:t>
            </a:r>
            <a:endParaRPr lang="en-US" sz="1400" dirty="0"/>
          </a:p>
          <a:p>
            <a:pPr lvl="0"/>
            <a:r>
              <a:rPr lang="en-GB" sz="1400" dirty="0"/>
              <a:t>Mar 04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Mar 08 	Monday 	– MAC/PHY		10:00-12:00 ET</a:t>
            </a:r>
            <a:endParaRPr lang="en-US" sz="1400" dirty="0"/>
          </a:p>
          <a:p>
            <a:pPr lvl="0"/>
            <a:r>
              <a:rPr lang="en-GB" sz="1400" dirty="0"/>
              <a:t>Mar 10	Wednesday	– Joint			10:00-12:00 ET</a:t>
            </a:r>
            <a:endParaRPr lang="en-US" sz="1400" dirty="0"/>
          </a:p>
          <a:p>
            <a:pPr lvl="0"/>
            <a:r>
              <a:rPr lang="en-GB" sz="1400" dirty="0"/>
              <a:t>Mar 11	Thursday 	– MAC/PHY		19:00-22:00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Letter Ballot					May       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LB recirculation			Mar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LB recirculation			Nov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1674</TotalTime>
  <Words>558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19</cp:revision>
  <cp:lastPrinted>1601-01-01T00:00:00Z</cp:lastPrinted>
  <dcterms:created xsi:type="dcterms:W3CDTF">2019-08-12T15:18:02Z</dcterms:created>
  <dcterms:modified xsi:type="dcterms:W3CDTF">2021-01-14T16:53:35Z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