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95-06-0jtc-agenda-for-jan-2021-virtually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Jan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20210113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11-20-1895-06</a:t>
            </a:r>
            <a:endParaRPr lang="en-A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681574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708920"/>
            <a:ext cx="4608512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amendments about to enter PSDO adoption ballots (WG motion in Mar 2021)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Mar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Mar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181</TotalTime>
  <Words>149</Words>
  <Application>Microsoft Office PowerPoint</Application>
  <PresentationFormat>Widescreen</PresentationFormat>
  <Paragraphs>53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Jan 2021 (virtual) closing report</vt:lpstr>
      <vt:lpstr>The IEEE 802 JTC1 SC reviewed the PSDO process status</vt:lpstr>
      <vt:lpstr>The IEEE 802 JTC1 SC will undertake its usual work at its virtual meeting in Mar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28</cp:revision>
  <cp:lastPrinted>1601-01-01T00:00:00Z</cp:lastPrinted>
  <dcterms:created xsi:type="dcterms:W3CDTF">2019-09-19T04:57:16Z</dcterms:created>
  <dcterms:modified xsi:type="dcterms:W3CDTF">2021-01-14T05:45:38Z</dcterms:modified>
</cp:coreProperties>
</file>