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8" r:id="rId11"/>
    <p:sldId id="279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03/02/2021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34496" progId="Word.Document.8">
                  <p:embed/>
                </p:oleObj>
              </mc:Choice>
              <mc:Fallback>
                <p:oleObj name="Document" r:id="rId3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B02F7F-5BAF-4160-B8A9-F769C61A14CE}"/>
              </a:ext>
            </a:extLst>
          </p:cNvPr>
          <p:cNvSpPr txBox="1"/>
          <p:nvPr/>
        </p:nvSpPr>
        <p:spPr>
          <a:xfrm rot="19393234">
            <a:off x="1708269" y="2145969"/>
            <a:ext cx="49644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 160 MHz operating STA supporting SST that is assigned (by the AP) a non-primary 160 MHz channel in a 320 MHz EHT MU PPDU using SST, the STA shall have prior knowledge of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13925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SST support for an 80 MHz operating STA to operate in a non-primary 80 MHz with puncturing will be an R2 feature, at least for those cases where puncturing information is not communicated during association?</a:t>
            </a:r>
          </a:p>
          <a:p>
            <a:pPr lvl="1"/>
            <a:endParaRPr lang="en-US" dirty="0"/>
          </a:p>
          <a:p>
            <a:r>
              <a:rPr lang="en-US" sz="2000" b="0" dirty="0"/>
              <a:t>NOTE: R1 support of SST using static puncturing (i.e., where puncturing information is communicated during association)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413405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an 80 MHz operating STA supporting SST that is assigned (by the AP) a non-primary 80 MHz channel in a 160 MHz or 320 MHz EHT MU PPDU using SST, the STA shall have prior knowledge of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Non-primary 80 </a:t>
            </a:r>
            <a:r>
              <a:rPr lang="en-US"/>
              <a:t>MHz operation with </a:t>
            </a:r>
            <a:r>
              <a:rPr lang="en-US" dirty="0"/>
              <a:t>non-static puncturing is an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1614</TotalTime>
  <Words>932</Words>
  <Application>Microsoft Office PowerPoint</Application>
  <PresentationFormat>On-screen Show (4:3)</PresentationFormat>
  <Paragraphs>106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SP3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59</cp:revision>
  <cp:lastPrinted>1601-01-01T00:00:00Z</cp:lastPrinted>
  <dcterms:created xsi:type="dcterms:W3CDTF">2020-12-10T18:25:31Z</dcterms:created>
  <dcterms:modified xsi:type="dcterms:W3CDTF">2021-03-16T18:38:23Z</dcterms:modified>
</cp:coreProperties>
</file>