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74" r:id="rId4"/>
    <p:sldId id="268" r:id="rId5"/>
    <p:sldId id="269" r:id="rId6"/>
    <p:sldId id="275" r:id="rId7"/>
    <p:sldId id="272" r:id="rId8"/>
    <p:sldId id="276" r:id="rId9"/>
    <p:sldId id="270" r:id="rId10"/>
    <p:sldId id="278" r:id="rId11"/>
    <p:sldId id="279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79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802.11-20/0095r5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PHY-related agreements for SST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03/02/2021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34496" progId="Word.Document.8">
                  <p:embed/>
                </p:oleObj>
              </mc:Choice>
              <mc:Fallback>
                <p:oleObj name="Document" r:id="rId3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DB02F7F-5BAF-4160-B8A9-F769C61A14CE}"/>
              </a:ext>
            </a:extLst>
          </p:cNvPr>
          <p:cNvSpPr txBox="1"/>
          <p:nvPr/>
        </p:nvSpPr>
        <p:spPr>
          <a:xfrm rot="19393234">
            <a:off x="1708269" y="2145969"/>
            <a:ext cx="49644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 160 MHz operating STA supporting SST that is assigned (by the AP) a non-primary 160 MHz channel in a 320 MHz EHT MU PPDU using SST, the STA shall have prior knowledge of at least one "guaranteed non-punctured 20 MHz channel" from the AP within the non-primary 160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SST in non-primary 160 MHz is an agreed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13925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SST support for an 80 MHz operating STA to operate in a non-primary 80 MHz with puncturing will be an R2 feature, at least for those cases where puncturing information is not communicated during association?</a:t>
            </a:r>
          </a:p>
          <a:p>
            <a:pPr lvl="1"/>
            <a:endParaRPr lang="en-US" dirty="0"/>
          </a:p>
          <a:p>
            <a:r>
              <a:rPr lang="en-US" sz="2000" b="0" dirty="0"/>
              <a:t>NOTE: R1 support of SST using static puncturing (i.e., where puncturing information is communicated during association)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4134058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</a:p>
          <a:p>
            <a:r>
              <a:rPr lang="en-GB" dirty="0"/>
              <a:t>[3] “Clarification of 80 MHz operation in wider-BW OFDMA”, 21/0015r1, January 2021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964E-BD64-42B2-A9A1-7BAA7258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27482-5192-4E55-90A9-3A2C3DBA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defines SST, which allows 80 MHz operating STAs to participate in 160 MHz OFDMA, even in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expected that SST will be defined for 802.11be, with possible enhancements (320 MHz,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SST mode of operation requires both PHY and MAC elements to be specified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 of this submission is to highlight some PHY-related agreements that will impact the definition of SST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41809-F275-4DE5-88AD-2B7F1EE44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0B264-D948-4DDF-B8CA-AF09A2A9F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4B00A-B88C-4D18-B4E0-5D62BC820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5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E808-9A7D-41C7-833F-4228C1284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agreements reached in PHY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AB00-7AAE-4F6D-BBA5-3893997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Specifically, </a:t>
            </a:r>
            <a:r>
              <a:rPr lang="en-US" dirty="0"/>
              <a:t>no 80 MHz segment change is needed while processing L-SIG, U-SIG and EHT-SIG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FD81C-EE67-4F32-A06E-D77DF6058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52F0-24FE-4CF5-A79A-3721A85624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6F789-7451-45E0-8E2E-B1B561479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45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preamble processing in non-primary 80 MHz (with possible puncturing)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Reminder: 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ad-hoc discussed the issue [3] and found strong support for Option 3 (SP results: 7/3/42)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suggested that SFD SP should be run in the joint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4A21-B799-4B8B-96E8-CE6338F7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MAC support for Option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F21F1-CB86-4BF2-B885-B1C8A57F0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details of the SST protocol and signaling will mostly be developed in the MAC ad-hoc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part of SST signaling, the STA should receive an indication of a “guaranteed non-punctured 20 MHz” within its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requested that this requirement is taken into account during the definition of SST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C355-E8C9-44ED-8426-3B93F76B2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FA5D6-EA31-4BA4-A416-A9ACDC365D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E1FEA-AF54-4D1A-95C6-8CE66C3C7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9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5293-3087-4A28-9D7B-5E71BAF6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955F-5C84-449B-AF5F-78C61CD8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We’ve highlighted some of the PHY-related agreements that may impact definition of SST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 definition of SST protocol needs to be consistent with these agreements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317DB-4C32-4FEE-84E8-CCE8110E1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8F96-6294-47CA-A644-1799DE112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67137-6FF2-4BB2-9F62-CBAF7271E0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an 80 MHz operating STA supporting SST that is assigned (by the AP) a non-primary 80 MHz channel in a 160 MHz or 320 MHz EHT MU PPDU using SST, the STA shall have prior knowledge of at least one "guaranteed non-punctured 20 MHz channel" from the AP within the non-primary 80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SP3 determines R1/R2 support of non-primary 80 MHz operation with puncturing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1611</TotalTime>
  <Words>934</Words>
  <Application>Microsoft Office PowerPoint</Application>
  <PresentationFormat>On-screen Show (4:3)</PresentationFormat>
  <Paragraphs>106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PHY-related agreements for SST</vt:lpstr>
      <vt:lpstr>Introduction</vt:lpstr>
      <vt:lpstr>Relevant agreements reached in PHY ad-hoc</vt:lpstr>
      <vt:lpstr>Issue: preamble processing in non-primary 80 MHz (with possible puncturing)</vt:lpstr>
      <vt:lpstr>Possible scenarios for non-primary 80 preamble processing</vt:lpstr>
      <vt:lpstr>Required MAC support for Option 3</vt:lpstr>
      <vt:lpstr>160 MHz operating STAs</vt:lpstr>
      <vt:lpstr>Summary</vt:lpstr>
      <vt:lpstr>SP1</vt:lpstr>
      <vt:lpstr>SP2</vt:lpstr>
      <vt:lpstr>SP3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57</cp:revision>
  <cp:lastPrinted>1601-01-01T00:00:00Z</cp:lastPrinted>
  <dcterms:created xsi:type="dcterms:W3CDTF">2020-12-10T18:25:31Z</dcterms:created>
  <dcterms:modified xsi:type="dcterms:W3CDTF">2021-03-03T03:09:30Z</dcterms:modified>
</cp:coreProperties>
</file>