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3" r:id="rId3"/>
    <p:sldId id="274" r:id="rId4"/>
    <p:sldId id="268" r:id="rId5"/>
    <p:sldId id="269" r:id="rId6"/>
    <p:sldId id="275" r:id="rId7"/>
    <p:sldId id="272" r:id="rId8"/>
    <p:sldId id="276" r:id="rId9"/>
    <p:sldId id="270" r:id="rId10"/>
    <p:sldId id="278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55B35FD-0D26-4C5B-8780-5D19D12383F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8BFD70-923F-4B46-8A93-B79E37D79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PHY-related agreements for SST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01/21/2021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34555"/>
              </p:ext>
            </p:extLst>
          </p:nvPr>
        </p:nvGraphicFramePr>
        <p:xfrm>
          <a:off x="514350" y="3213100"/>
          <a:ext cx="10529888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8257028" imgH="2534496" progId="Word.Document.8">
                  <p:embed/>
                </p:oleObj>
              </mc:Choice>
              <mc:Fallback>
                <p:oleObj name="Document" r:id="rId4" imgW="8257028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13100"/>
                        <a:ext cx="10529888" cy="323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 dirty="0"/>
              <a:t>for a 160 MHz operating STA supporting SST that is assigned (by the AP) a non-primary 160 MHz channel in a 320 MHz EHT MU PPDU using SST, the STA shall have prior knowledge of at least one "guaranteed non-punctured 20 MHz channel" from the AP within the non-primary 160 </a:t>
            </a:r>
            <a:r>
              <a:rPr lang="en-US" dirty="0" err="1"/>
              <a:t>MHz.</a:t>
            </a:r>
            <a:endParaRPr lang="en-US" dirty="0"/>
          </a:p>
          <a:p>
            <a:pPr lvl="1"/>
            <a:r>
              <a:rPr lang="en-US" dirty="0"/>
              <a:t>	</a:t>
            </a:r>
          </a:p>
          <a:p>
            <a:pPr lvl="1"/>
            <a:r>
              <a:rPr lang="en-US" dirty="0"/>
              <a:t>	Notes: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SST in non-primary 160 MHz is an agreed R2 feature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ways of informing the STA (signaling, static information, …) are TBD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139253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“Mandatory larger BW support,” 20/0796r1, June 2020. </a:t>
            </a:r>
          </a:p>
          <a:p>
            <a:r>
              <a:rPr lang="en-US" dirty="0"/>
              <a:t>[2] </a:t>
            </a:r>
            <a:r>
              <a:rPr lang="en-GB" dirty="0"/>
              <a:t>“U-SIG structure and preamble processing,” </a:t>
            </a:r>
            <a:r>
              <a:rPr lang="en-GB" i="1" dirty="0"/>
              <a:t>20/0380r0, </a:t>
            </a:r>
            <a:r>
              <a:rPr lang="en-GB" dirty="0"/>
              <a:t>March 2020.</a:t>
            </a:r>
          </a:p>
          <a:p>
            <a:r>
              <a:rPr lang="en-GB" dirty="0"/>
              <a:t>[3] “Clarification of 80 MHz operation in wider-BW OFDMA”, 21/0015r1, January 2021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E67346-E6A2-40A7-911B-2CB8A58BF1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D964E-BD64-42B2-A9A1-7BAA7258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27482-5192-4E55-90A9-3A2C3DBA5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802.11ax defines SST, which allows 80 MHz operating STAs to participate in 160 MHz OFDMA, even in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It’s expected that SST will be defined for 802.11be, with possible enhancements (320 MHz, 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SST mode of operation requires both PHY and MAC elements to be specified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Purpose of this submission is to highlight some PHY-related agreements that will impact the definition of SST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41809-F275-4DE5-88AD-2B7F1EE44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0B264-D948-4DDF-B8CA-AF09A2A9F1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4B00A-B88C-4D18-B4E0-5D62BC820F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55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FE808-9A7D-41C7-833F-4228C1284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agreements reached in PHY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3AB00-7AAE-4F6D-BBA5-38939976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operating STAs are required to support participation in 160 MHz and 320 MHz OFDMA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could be primary or non-primary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for operation in non-primary 80 MHz is expected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Full extent TBD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RU allocation to 80 MHz operating STAs could be outside the 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is not required to process more than one 80 MHz segment for preamble decoding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Specifically, </a:t>
            </a:r>
            <a:r>
              <a:rPr lang="en-US" dirty="0"/>
              <a:t>no 80 MHz segment change is needed while processing L-SIG, U-SIG and EHT-SIG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FD81C-EE67-4F32-A06E-D77DF60587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352F0-24FE-4CF5-A79A-3721A85624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6F789-7451-45E0-8E2E-B1B561479C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45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Issue: preamble processing in non-primary 80 MHz (with possible puncturing)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80 MHz operating STA in a secondary 80 MHz, there is no guaranteed 20 MHz channel to decode U-SIG and learn about possible puncturing in the 80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contrast, in primary 80 MHz, the primary 20 MHz is always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mean different processing in primary 80 MHz vs. secondary 80 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Especially with puncturing, this adds processing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Reminder: STA is not expected to process more than its 80 MHz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D70BD3-1470-4476-98DE-BC88C9C602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88277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scenarios for non-primary 80 preamble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the 80 MHz operating STA deal with puncturing in its (non-primary) 80 MHz channel?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STA autonomously finds a 20 MHz channel that is not punctured, without explicit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Disallow puncturing in non-primary 80 MHz of wider band OFDMA transmission that includes 80 MHz-operating STAs in the non-primary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Provide a “guaranteed non-punctured” 20 MHz channel for 80 MHz-operating STAs in the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ad-hoc discussed the issue [3] and found strong support for Option 3 (SP results: 7/3/42)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was suggested that SFD SP should be run in the joint session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C1EF924-6E24-4480-BF5E-B24DB40E1E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98028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E4A21-B799-4B8B-96E8-CE6338F77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MAC support for Option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F21F1-CB86-4BF2-B885-B1C8A57F0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details of the SST protocol and signaling will mostly be developed in the MAC ad-hoc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part of SST signaling, the STA should receive an indication of a “guaranteed non-punctured 20 MHz” within its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requested that this requirement is taken into account during the definition of SST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9C355-E8C9-44ED-8426-3B93F76B2C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FA5D6-EA31-4BA4-A416-A9ACDC365D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E1FEA-AF54-4D1A-95C6-8CE66C3C7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9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65CCE-0E1D-4BBB-83C3-8C650529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 MHz operating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95A9-3014-4196-AF5C-19568562F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discussion and questions need to be resolved for 160 MHz operating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41538-DA07-4E9D-9A8B-CF23A0D960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48C42-1C13-4925-B9BA-959EA0ECD4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62F89-BA01-4846-B735-076C0C8413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982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75293-3087-4A28-9D7B-5E71BAF62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D955F-5C84-449B-AF5F-78C61CD8D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We’ve highlighted some of the PHY-related agreements that may impact definition of SST in 802.11be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Full definition of SST protocol needs to be consistent with these agreements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317DB-4C32-4FEE-84E8-CCE8110E19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88F96-6294-47CA-A644-1799DE112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67137-6FF2-4BB2-9F62-CBAF7271E0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54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 dirty="0"/>
              <a:t>for an 80 MHz operating STA supporting SST that is assigned (by the AP) a non-primary 80 MHz channel in a 160 MHz or 320 MHz EHT MU PPDU using SST, the STA shall have prior knowledge of at least one "guaranteed non-punctured 20 MHz channel" from the AP within the non-primary 80 </a:t>
            </a:r>
            <a:r>
              <a:rPr lang="en-US" dirty="0" err="1"/>
              <a:t>MHz.</a:t>
            </a:r>
            <a:endParaRPr lang="en-US" dirty="0"/>
          </a:p>
          <a:p>
            <a:pPr lvl="1"/>
            <a:r>
              <a:rPr lang="en-US" dirty="0"/>
              <a:t>	</a:t>
            </a:r>
          </a:p>
          <a:p>
            <a:pPr lvl="1"/>
            <a:r>
              <a:rPr lang="en-US" dirty="0"/>
              <a:t>	Notes: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This agreement might apply to R1 insofar as operation in non-primary 80 MHz is defined in R1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SST in non-primary 160 MHz is an agreed R2 feature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ways of informing the STA (signaling, static information, …) are TBD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89283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1443</TotalTime>
  <Words>871</Words>
  <Application>Microsoft Office PowerPoint</Application>
  <PresentationFormat>On-screen Show (4:3)</PresentationFormat>
  <Paragraphs>98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PHY-related agreements for SST</vt:lpstr>
      <vt:lpstr>Introduction</vt:lpstr>
      <vt:lpstr>Relevant agreements reached in PHY ad-hoc</vt:lpstr>
      <vt:lpstr>Issue: preamble processing in non-primary 80 MHz (with possible puncturing)</vt:lpstr>
      <vt:lpstr>Possible scenarios for non-primary 80 preamble processing</vt:lpstr>
      <vt:lpstr>Required MAC support for Option 3</vt:lpstr>
      <vt:lpstr>160 MHz operating STAs</vt:lpstr>
      <vt:lpstr>Summary</vt:lpstr>
      <vt:lpstr>SP1</vt:lpstr>
      <vt:lpstr>SP2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42</cp:revision>
  <cp:lastPrinted>1601-01-01T00:00:00Z</cp:lastPrinted>
  <dcterms:created xsi:type="dcterms:W3CDTF">2020-12-10T18:25:31Z</dcterms:created>
  <dcterms:modified xsi:type="dcterms:W3CDTF">2021-02-02T20:39:47Z</dcterms:modified>
</cp:coreProperties>
</file>