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896" r:id="rId5"/>
    <p:sldId id="1573" r:id="rId6"/>
    <p:sldId id="1583" r:id="rId7"/>
    <p:sldId id="1590" r:id="rId8"/>
    <p:sldId id="1571" r:id="rId9"/>
    <p:sldId id="1586" r:id="rId10"/>
    <p:sldId id="1588" r:id="rId11"/>
    <p:sldId id="1589" r:id="rId12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14494C-0895-4C14-ABA8-2CE5E5CDBD52}" v="29" dt="2021-01-09T02:08:01.7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737" autoAdjust="0"/>
  </p:normalViewPr>
  <p:slideViewPr>
    <p:cSldViewPr>
      <p:cViewPr varScale="1">
        <p:scale>
          <a:sx n="114" d="100"/>
          <a:sy n="114" d="100"/>
        </p:scale>
        <p:origin x="1506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 dirty="0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2021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2021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2021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2021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478588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2021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5BF1C0E-E980-4198-AD72-D434C6077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2021</a:t>
            </a:r>
            <a:endParaRPr lang="en-GB" alt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82429B4-AC28-490A-8504-D52C2DB3D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Alice Chen (Qualcomm)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2A53C1-0CF3-4CFC-8BE8-D84B06D4C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F2C0D638-719E-495B-8175-80DE7EAED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2021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2021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2021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2021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2021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January 2021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802.11-21/xxxxr0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Spatial Reuse Fields in EHT Preamble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1500" dirty="0"/>
              <a:t>Date:</a:t>
            </a:r>
            <a:r>
              <a:rPr lang="en-GB" altLang="en-US" sz="1500" b="0" dirty="0"/>
              <a:t> 2021-01-08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2744631"/>
            <a:ext cx="1156759" cy="358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500" dirty="0"/>
              <a:t>Authors:</a:t>
            </a:r>
            <a:endParaRPr lang="en-GB" altLang="en-US" sz="1500" b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E330F16-9A9C-4D4E-A9C7-0A96929FE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94637" y="6475413"/>
            <a:ext cx="1849288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Alice Chen (Qualcomm)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89327B-9F36-4F55-8F63-7CB5CFDD6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2021</a:t>
            </a:r>
            <a:endParaRPr lang="en-GB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F2C425-9545-4147-A639-32826140A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5F5C18A-0A86-46B8-B635-CCCF8DFDF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3985525"/>
              </p:ext>
            </p:extLst>
          </p:nvPr>
        </p:nvGraphicFramePr>
        <p:xfrm>
          <a:off x="914400" y="3132668"/>
          <a:ext cx="7391400" cy="177157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Alice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alicel@qti.qualcomm.com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Sameer Vermani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/>
                        <a:t>svermani@qti.</a:t>
                      </a:r>
                      <a:r>
                        <a:rPr lang="en-US" sz="1100" err="1"/>
                        <a:t>qualcomm</a:t>
                      </a:r>
                      <a:r>
                        <a:rPr lang="en-US" sz="1100"/>
                        <a:t>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err="1"/>
                        <a:t>btian</a:t>
                      </a:r>
                      <a:r>
                        <a:rPr lang="en-US" sz="1100"/>
                        <a:t>@qti.qualcomm.com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4283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Youhan Kim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youhank@qti.qualcomm.com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6969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912028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4C441-7A25-4029-B681-E0A17169E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2B99E-2C45-42D3-B26C-CE7E402F7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In this presentation, we discuss the spatial reuse fields in EHT preamble</a:t>
            </a:r>
          </a:p>
          <a:p>
            <a:pPr lvl="1"/>
            <a:r>
              <a:rPr lang="en-US" sz="1600" dirty="0"/>
              <a:t>These are for R1</a:t>
            </a:r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C78483-8578-4DD2-B2F4-F5A1FB61E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2021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369CDF-0195-4A4D-8384-153047703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Alice Chen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859653-5027-47A7-8FA1-A16593E9B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94607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245F4-D718-44F0-9A53-7E5F04371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Spatial Reuse Field in EHT MU PPDU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B5A8B-D3F5-4A68-801E-EF2984A63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Based on one passed motion in 20/1238r7, there is 1 spatial reuse (SR) field (of 4 bits) in the EHT-SIG of EHT MU PPDU</a:t>
            </a:r>
          </a:p>
          <a:p>
            <a:endParaRPr lang="en-US" sz="2000" dirty="0"/>
          </a:p>
          <a:p>
            <a:r>
              <a:rPr lang="en-US" sz="2000" dirty="0"/>
              <a:t>Propose to reuse the 11ax encoding table for the SR field in HE SU/MU PPDU for the SR field in the EHT-SIG of EHT MU PPDU</a:t>
            </a:r>
            <a:endParaRPr lang="en-US" sz="1600" dirty="0"/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1B3ACC-D93B-4935-A47C-170374488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2021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5D256-453F-4931-A924-A59427ECA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Alice Chen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7EDBF3-A5F1-43E9-A325-59DE52D5B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70A33A8-7945-4D9B-A8BF-52458205C036}"/>
              </a:ext>
            </a:extLst>
          </p:cNvPr>
          <p:cNvGrpSpPr/>
          <p:nvPr/>
        </p:nvGrpSpPr>
        <p:grpSpPr>
          <a:xfrm>
            <a:off x="1875449" y="4024946"/>
            <a:ext cx="5469301" cy="1967820"/>
            <a:chOff x="251520" y="1596108"/>
            <a:chExt cx="5469301" cy="196782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90472618-49BF-4F1E-B91C-5369097235F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248045" y="2780928"/>
              <a:ext cx="3476250" cy="78300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6AA3B959-E4F8-4769-A2A9-CAAA4357E20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51520" y="1596108"/>
              <a:ext cx="5469301" cy="1455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63118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245F4-D718-44F0-9A53-7E5F04371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Spatial Reuse Fields in EHT TB PPDU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B5A8B-D3F5-4A68-801E-EF2984A63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Based on one passed SP in 20/1429r4, 2 spatial reuse (SR) fields (4 bits each) are carried in the Special User Info Field of the enhanced Trigger Frame</a:t>
            </a:r>
          </a:p>
          <a:p>
            <a:pPr lvl="1"/>
            <a:r>
              <a:rPr lang="en-US" sz="1600" dirty="0"/>
              <a:t>These 2 SR fields have spatial reuse information for bystanders to be carried in the TB PPDU</a:t>
            </a:r>
          </a:p>
          <a:p>
            <a:endParaRPr lang="en-US" sz="2000" dirty="0"/>
          </a:p>
          <a:p>
            <a:r>
              <a:rPr lang="en-US" sz="2000" dirty="0"/>
              <a:t>We propose to use two SR fields (4 bits each, total 8 bits), with granularity of half PPDU BW, but no smaller than 20MHz</a:t>
            </a:r>
          </a:p>
          <a:p>
            <a:pPr lvl="1"/>
            <a:r>
              <a:rPr lang="en-US" sz="1600" dirty="0"/>
              <a:t>This was our proposal in 20/1546r0</a:t>
            </a:r>
          </a:p>
          <a:p>
            <a:endParaRPr lang="en-US" sz="2000" dirty="0"/>
          </a:p>
          <a:p>
            <a:r>
              <a:rPr lang="en-US" sz="2000" dirty="0"/>
              <a:t>Propose to reuse the 11ax encoding table for the SR fields in HE TB PPDU for the SR field in the U-SIG of EHT TB PPDU</a:t>
            </a:r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1B3ACC-D93B-4935-A47C-170374488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2021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5D256-453F-4931-A924-A59427ECA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Alice Chen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7EDBF3-A5F1-43E9-A325-59DE52D5B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301883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5C109-B752-4CCD-9D15-A429AA9D6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SR Field Encoding Table in HE TB PPDU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D882D-EFF8-43DB-8EB6-F026A0F6C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2021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7CAB76-4ACA-4D4D-A174-3851C3AC4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Alice Chen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AB523-AC1F-4897-B595-893F7B29B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2BF187E-B040-424B-8EF3-3727E26E37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8202" y="1563246"/>
            <a:ext cx="4302030" cy="4882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59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F6ADB-4EE2-4640-B9C8-724E27785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A20296-0401-4CC4-9E8F-C6B05527CD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support to reuse the 11ax encoding table for the SR field in HE SU/MU PPDU for the SR field in the EHT-SIG of EHT MU PPDU?</a:t>
            </a:r>
          </a:p>
          <a:p>
            <a:endParaRPr lang="en-US" sz="2000" dirty="0"/>
          </a:p>
          <a:p>
            <a:r>
              <a:rPr lang="en-US" sz="2000" dirty="0"/>
              <a:t>Y/N/A</a:t>
            </a:r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7E6014-F41F-4523-B866-BBBA3B9B4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2021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06D7D-80A7-4D6F-9EE0-B4DC5F834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Alice Chen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6EF99-FDCB-4505-B12F-E2CE230EE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839751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F6ADB-4EE2-4640-B9C8-724E27785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A20296-0401-4CC4-9E8F-C6B05527CD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support to have two SR fields (4 bits each, total 8 bits), with granularity of half PPDU BW, but no smaller than 20MHz, in the U-SIG of TB </a:t>
            </a:r>
            <a:r>
              <a:rPr lang="en-US" sz="2000"/>
              <a:t>PPDU?</a:t>
            </a:r>
            <a:endParaRPr lang="en-US" sz="1600" dirty="0"/>
          </a:p>
          <a:p>
            <a:endParaRPr lang="en-US" sz="2000" dirty="0"/>
          </a:p>
          <a:p>
            <a:r>
              <a:rPr lang="en-US" sz="2000" dirty="0"/>
              <a:t>Y/N/A</a:t>
            </a:r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7E6014-F41F-4523-B866-BBBA3B9B4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2021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06D7D-80A7-4D6F-9EE0-B4DC5F834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Alice Chen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6EF99-FDCB-4505-B12F-E2CE230EE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244326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F6ADB-4EE2-4640-B9C8-724E27785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A20296-0401-4CC4-9E8F-C6B05527CD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support to reuse the 11ax encoding table for the SR fields in HE TB PPDU for the SR field in the U-SIG of EHT TB PPDU?</a:t>
            </a:r>
          </a:p>
          <a:p>
            <a:endParaRPr lang="en-US" sz="2000" dirty="0"/>
          </a:p>
          <a:p>
            <a:r>
              <a:rPr lang="en-US" sz="2000" dirty="0"/>
              <a:t>Y/N/A</a:t>
            </a:r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7E6014-F41F-4523-B866-BBBA3B9B4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2021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06D7D-80A7-4D6F-9EE0-B4DC5F834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Alice Chen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6EF99-FDCB-4505-B12F-E2CE230EE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99953368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90e74063cb67d0dfb101fe90279f1d5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95a38a1b693e6628e2c625e43d54e718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C3D0F6-227E-4886-83EA-263E2CFB81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69931ED-F01D-4178-8068-7A73BD8BB3F4}">
  <ds:schemaRefs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ba37140e-f4c5-4a6c-a9b4-20a691ce6c8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ACA9F04-E94D-482F-8101-3DAC2EC8B1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75656</TotalTime>
  <Words>467</Words>
  <Application>Microsoft Office PowerPoint</Application>
  <PresentationFormat>On-screen Show (4:3)</PresentationFormat>
  <Paragraphs>77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Times New Roman</vt:lpstr>
      <vt:lpstr>802-11-Submission</vt:lpstr>
      <vt:lpstr>Spatial Reuse Fields in EHT Preamble</vt:lpstr>
      <vt:lpstr>Introduction</vt:lpstr>
      <vt:lpstr>Spatial Reuse Field in EHT MU PPDU</vt:lpstr>
      <vt:lpstr>Spatial Reuse Fields in EHT TB PPDU</vt:lpstr>
      <vt:lpstr>SR Field Encoding Table in HE TB PPDU</vt:lpstr>
      <vt:lpstr>SP 1</vt:lpstr>
      <vt:lpstr>SP 2</vt:lpstr>
      <vt:lpstr>SP 3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Sameer Vermani</cp:lastModifiedBy>
  <cp:revision>1317</cp:revision>
  <cp:lastPrinted>1998-02-10T13:28:06Z</cp:lastPrinted>
  <dcterms:created xsi:type="dcterms:W3CDTF">2004-12-02T14:01:45Z</dcterms:created>
  <dcterms:modified xsi:type="dcterms:W3CDTF">2021-01-09T06:49:31Z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0x010100EB28163D68FE8E4D9361964FDD814FC4</vt:lpwstr>
  </property>
  <property fmtid="{D5CDD505-2E9C-101B-9397-08002B2CF9AE}" pid="4" name="_AdHocReviewCycleID">
    <vt:i4>1195482337</vt:i4>
  </property>
  <property fmtid="{D5CDD505-2E9C-101B-9397-08002B2CF9AE}" pid="5" name="_EmailSubject">
    <vt:lpwstr>Spatial reuse field</vt:lpwstr>
  </property>
  <property fmtid="{D5CDD505-2E9C-101B-9397-08002B2CF9AE}" pid="6" name="_AuthorEmail">
    <vt:lpwstr>svverman@qti.qualcomm.com</vt:lpwstr>
  </property>
  <property fmtid="{D5CDD505-2E9C-101B-9397-08002B2CF9AE}" pid="7" name="_AuthorEmailDisplayName">
    <vt:lpwstr>Sameer Vermani</vt:lpwstr>
  </property>
  <property fmtid="{D5CDD505-2E9C-101B-9397-08002B2CF9AE}" pid="8" name="_PreviousAdHocReviewCycleID">
    <vt:i4>1265209981</vt:i4>
  </property>
</Properties>
</file>