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896" r:id="rId5"/>
    <p:sldId id="1573" r:id="rId6"/>
    <p:sldId id="1583" r:id="rId7"/>
    <p:sldId id="1590" r:id="rId8"/>
    <p:sldId id="1571" r:id="rId9"/>
    <p:sldId id="1586" r:id="rId10"/>
    <p:sldId id="1588" r:id="rId11"/>
    <p:sldId id="1589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4494C-0895-4C14-ABA8-2CE5E5CDBD52}" v="29" dt="2021-01-09T02:08:01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802.11-21/xxxxr0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Spatial Reuse Fields in EHT Preamble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2021-01-08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985525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alicel@qti.qualcomm.com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svermani@qti.</a:t>
                      </a:r>
                      <a:r>
                        <a:rPr lang="en-US" sz="1100" err="1"/>
                        <a:t>qualcomm</a:t>
                      </a:r>
                      <a:r>
                        <a:rPr lang="en-US" sz="1100"/>
                        <a:t>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err="1"/>
                        <a:t>btian</a:t>
                      </a:r>
                      <a:r>
                        <a:rPr lang="en-US" sz="1100"/>
                        <a:t>@qti.qualcomm.com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youhank@qti.qualcomm.com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C441-7A25-4029-B681-E0A17169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2B99E-2C45-42D3-B26C-CE7E402F7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this presentation, we discuss the spatial reuse fields in EHT preamble</a:t>
            </a:r>
          </a:p>
          <a:p>
            <a:pPr lvl="1"/>
            <a:r>
              <a:rPr lang="en-US" sz="1600" dirty="0"/>
              <a:t>These are for R1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78483-8578-4DD2-B2F4-F5A1FB61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69CDF-0195-4A4D-8384-15304770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59653-5027-47A7-8FA1-A16593E9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9460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245F4-D718-44F0-9A53-7E5F0437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Reuse Field in EHT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B5A8B-D3F5-4A68-801E-EF2984A6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Based on one passed motion in 20/1238r7, there is 1 spatial reuse (SR) field (of 4 bits) in the EHT-SIG of EHT MU PPDU</a:t>
            </a:r>
          </a:p>
          <a:p>
            <a:endParaRPr lang="en-US" sz="2000" dirty="0"/>
          </a:p>
          <a:p>
            <a:r>
              <a:rPr lang="en-US" sz="2000" dirty="0"/>
              <a:t>Propose to reuse the 11ax encoding table for the SR field in HE SU/MU PPDU for the SR field in the EHT-SIG of EHT MU PPDU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B3ACC-D93B-4935-A47C-17037448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D256-453F-4931-A924-A59427EC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EDBF3-A5F1-43E9-A325-59DE52D5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70A33A8-7945-4D9B-A8BF-52458205C036}"/>
              </a:ext>
            </a:extLst>
          </p:cNvPr>
          <p:cNvGrpSpPr/>
          <p:nvPr/>
        </p:nvGrpSpPr>
        <p:grpSpPr>
          <a:xfrm>
            <a:off x="1875449" y="4024946"/>
            <a:ext cx="5469301" cy="1967820"/>
            <a:chOff x="251520" y="1596108"/>
            <a:chExt cx="5469301" cy="196782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0472618-49BF-4F1E-B91C-536909723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48045" y="2780928"/>
              <a:ext cx="3476250" cy="7830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AA3B959-E4F8-4769-A2A9-CAAA4357E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520" y="1596108"/>
              <a:ext cx="5469301" cy="145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311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245F4-D718-44F0-9A53-7E5F0437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Reuse Fields in EHT TB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B5A8B-D3F5-4A68-801E-EF2984A6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Based on one passed SP in 20/1429r4, 2 spatial reuse (SR) fields (4 bits each) are carried in the Special User Info Field of the enhanced Trigger Frame</a:t>
            </a:r>
          </a:p>
          <a:p>
            <a:pPr lvl="1"/>
            <a:r>
              <a:rPr lang="en-US" sz="1600" dirty="0"/>
              <a:t>These 2 SR fields have spatial reuse information for bystanders to be carried in the TB PPDU</a:t>
            </a:r>
          </a:p>
          <a:p>
            <a:endParaRPr lang="en-US" sz="2000" dirty="0"/>
          </a:p>
          <a:p>
            <a:r>
              <a:rPr lang="en-US" sz="2000" dirty="0"/>
              <a:t>We propose to use two SR fields (4 bits each, total 8 bits), with granularity of half PPDU BW, but no smaller than 20MHz</a:t>
            </a:r>
          </a:p>
          <a:p>
            <a:pPr lvl="1"/>
            <a:r>
              <a:rPr lang="en-US" sz="1600" dirty="0"/>
              <a:t>This was our proposal in 20/1546r0</a:t>
            </a:r>
          </a:p>
          <a:p>
            <a:endParaRPr lang="en-US" sz="2000" dirty="0"/>
          </a:p>
          <a:p>
            <a:r>
              <a:rPr lang="en-US" sz="2000" dirty="0"/>
              <a:t>Propose to reuse the 11ax encoding table for the SR fields in HE TB PPDU for the SR field in the U-SIG of EHT TB PPDU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B3ACC-D93B-4935-A47C-17037448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D256-453F-4931-A924-A59427EC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EDBF3-A5F1-43E9-A325-59DE52D5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0188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5C109-B752-4CCD-9D15-A429AA9D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Field Encoding Table in HE TB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D882D-EFF8-43DB-8EB6-F026A0F6C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CAB76-4ACA-4D4D-A174-3851C3AC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AB523-AC1F-4897-B595-893F7B29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BF187E-B040-424B-8EF3-3727E26E3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202" y="1563246"/>
            <a:ext cx="4302030" cy="488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ADB-4EE2-4640-B9C8-724E2778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20296-0401-4CC4-9E8F-C6B05527C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reuse the 11ax encoding table for the SR field in HE SU/MU PPDU for the SR field in the EHT-SIG of EHT MU PPDU?</a:t>
            </a:r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6014-F41F-4523-B866-BBBA3B9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D7D-80A7-4D6F-9EE0-B4DC5F83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EF99-FDCB-4505-B12F-E2CE230E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975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ADB-4EE2-4640-B9C8-724E2778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20296-0401-4CC4-9E8F-C6B05527C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have two SR fields (4 bits each, total 8 bits), with granularity of half PPDU BW, but no smaller than 20MHz, in the U-SIG of TB </a:t>
            </a:r>
            <a:r>
              <a:rPr lang="en-US" sz="2000"/>
              <a:t>PPDU?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6014-F41F-4523-B866-BBBA3B9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D7D-80A7-4D6F-9EE0-B4DC5F83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EF99-FDCB-4505-B12F-E2CE230E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44326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ADB-4EE2-4640-B9C8-724E2778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20296-0401-4CC4-9E8F-C6B05527C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reuse the 11ax encoding table for the SR fields in HE TB PPDU for the SR field in the U-SIG of EHT TB PPDU?</a:t>
            </a:r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E6014-F41F-4523-B866-BBBA3B9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2021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6D7D-80A7-4D6F-9EE0-B4DC5F83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EF99-FDCB-4505-B12F-E2CE230E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95336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75656</TotalTime>
  <Words>467</Words>
  <Application>Microsoft Office PowerPoint</Application>
  <PresentationFormat>On-screen Show (4:3)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802-11-Submission</vt:lpstr>
      <vt:lpstr>Spatial Reuse Fields in EHT Preamble</vt:lpstr>
      <vt:lpstr>Introduction</vt:lpstr>
      <vt:lpstr>Spatial Reuse Field in EHT MU PPDU</vt:lpstr>
      <vt:lpstr>Spatial Reuse Fields in EHT TB PPDU</vt:lpstr>
      <vt:lpstr>SR Field Encoding Table in HE TB PPDU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1317</cp:revision>
  <cp:lastPrinted>1998-02-10T13:28:06Z</cp:lastPrinted>
  <dcterms:created xsi:type="dcterms:W3CDTF">2004-12-02T14:01:45Z</dcterms:created>
  <dcterms:modified xsi:type="dcterms:W3CDTF">2021-01-09T06:49:31Z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1195482337</vt:i4>
  </property>
  <property fmtid="{D5CDD505-2E9C-101B-9397-08002B2CF9AE}" pid="5" name="_EmailSubject">
    <vt:lpwstr>Spatial reuse field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  <property fmtid="{D5CDD505-2E9C-101B-9397-08002B2CF9AE}" pid="8" name="_PreviousAdHocReviewCycleID">
    <vt:i4>1265209981</vt:i4>
  </property>
</Properties>
</file>