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1" r:id="rId3"/>
    <p:sldId id="257" r:id="rId4"/>
    <p:sldId id="266" r:id="rId5"/>
    <p:sldId id="265" r:id="rId6"/>
    <p:sldId id="267" r:id="rId7"/>
    <p:sldId id="268" r:id="rId8"/>
    <p:sldId id="269" r:id="rId9"/>
    <p:sldId id="272" r:id="rId10"/>
    <p:sldId id="270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0" d="100"/>
          <a:sy n="110" d="100"/>
        </p:scale>
        <p:origin x="139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55B35FD-0D26-4C5B-8780-5D19D12383F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8BFD70-923F-4B46-8A93-B79E37D798E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802.11-20/0015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Clarification of 80 MHz operation in wider-BW OFDMA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01/04/2021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434555"/>
              </p:ext>
            </p:extLst>
          </p:nvPr>
        </p:nvGraphicFramePr>
        <p:xfrm>
          <a:off x="514350" y="3213100"/>
          <a:ext cx="10529888" cy="323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Document" r:id="rId4" imgW="8257028" imgH="2534496" progId="Word.Document.8">
                  <p:embed/>
                </p:oleObj>
              </mc:Choice>
              <mc:Fallback>
                <p:oleObj name="Document" r:id="rId4" imgW="8257028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213100"/>
                        <a:ext cx="10529888" cy="323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43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4942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regards to puncturing, which approach do you prefer for 80 MHz STAs operating in a non-primary 80 MHz channel?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STA autonomously finds a 20 MHz channel that is not punctured, without explicit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Disallow puncturing in non-primary 80 MHz of wider band OFDMA transmission that includes 80 MHz-operating STAs in the non-primary 80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3: Provide a “guaranteed non-punctured” 20 MHz channel for 80 MHz-operating STAs in the non-primary 80 MHz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SP for information only, not for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471EAB-67D9-4C42-A2DC-8ADEA418E3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3892836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Ron Porat (Broadcom), “Mandatory larger BW support,” 20/0796r1, June 2020. </a:t>
            </a:r>
          </a:p>
          <a:p>
            <a:r>
              <a:rPr lang="en-US" dirty="0"/>
              <a:t>[2] </a:t>
            </a:r>
            <a:r>
              <a:rPr lang="en-GB" dirty="0"/>
              <a:t>Sameer Vermani (Qualcomm), “U-SIG structure and preamble processing,” </a:t>
            </a:r>
            <a:r>
              <a:rPr lang="en-GB" i="1" dirty="0"/>
              <a:t>20/0380r0, </a:t>
            </a:r>
            <a:r>
              <a:rPr lang="en-GB" dirty="0"/>
              <a:t>March 2020.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5E67346-E6A2-40A7-911B-2CB8A58BF1A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674EE-8C6A-4A1D-8D7B-2F6895A8D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279EB-2BD3-47CB-814D-88A3049B3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11be 80 MHz operating STAs are expected to be able to participate in OFDMA transmissions with bandwidth &gt;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requirements for 80 MHz operating STAs in wider BW OFDMA are ambiguous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Processing of preamble in non-primary 80 MHz may be different from processing in primary 80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Is this intentional/desirable?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03A065-EAB9-4146-B059-9A4B7BA1CA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868B72-62FB-41BE-8640-7F0613561B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DB2E532-E8D1-48DD-83FE-783AA1BE85F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782794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 MHz operating STA in 11be – status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 MHz operating STAs are required to support participation in 160 MHz and 320 MHz OFDMA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 MHz could be primary or non-primary 80 MHz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Support for operation in non-primary 80 MHz is expected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Full extent TBD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RU allocation to 80 MHz operating STAs could be outside the primary 80 MHz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 is not required to process more than one 80 MHz segment for preamble decoding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ED73FFE-3E9B-4ED9-9601-672756C523C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9BA3A-6014-4198-AA6E-4F628985D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Supporting agreements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42843-5B98-4097-9A89-586F20B93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From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802.11be supports that 80 MHz and 160 MHz operating STA </a:t>
            </a:r>
            <a:r>
              <a:rPr lang="en-GB" sz="1800" u="sng" dirty="0"/>
              <a:t>shall be able to participate in a higher BW DL and UL OFDMA </a:t>
            </a:r>
            <a:r>
              <a:rPr lang="en-GB" sz="1800" dirty="0"/>
              <a:t>transmission.</a:t>
            </a:r>
            <a:endParaRPr lang="en-US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STA shall be able to decode the preamble and its assigned RU (some restrictions TBD).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No capability bit as in 802.11ax.  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/>
              <a:t>[Motion 115, #SP75, [1]]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u="sng" dirty="0"/>
              <a:t>A STA only needs to process up to one 80 MHz segment of the pre-EHT preamble</a:t>
            </a:r>
            <a:r>
              <a:rPr lang="en-US" sz="1800" dirty="0"/>
              <a:t> (up-to and including EHT-SIG) to get all the assignment information for itself.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No 80 MHz segment change is needed while processing L-SIG, U-SIG and EHT-SIG.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[Motion 111, #SP0611, [2]]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D257C8-4C09-4FF7-8DB5-654D410CF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FAC9C1D-D187-40A0-B354-C77ED6DE53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FF8D737-DD60-413F-A5B1-0169BC25A36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647410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0A97E-5197-47D7-A97C-ABE6222FC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Supporting text in 11be D0.2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5C2BD0-199F-4633-81F7-453E5D03AD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2F59DA-245A-4BFE-912B-AA359739D2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708D508-B1F8-476D-BCAE-AB2FF92B80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113074"/>
            <a:ext cx="6572265" cy="140789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093BEF1-9A17-4E94-82BE-FF5FB6E885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214" y="4157596"/>
            <a:ext cx="6763836" cy="560395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AE5268A-CC31-4FE7-B48F-5C4C5387B0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1595483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5F0B4-343E-4DB7-BD96-4A1229B69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1: operation on non-secondary 80 MHz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7C63B-113D-4B10-9635-52EB74779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 support for operation in non-secondary 80 MHz mandatory?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Current agreements are somewhat ambiguous: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Participation in wider BW is mandatory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 clear statement on operation outside of primary 80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“Some restrictions TBD”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What, if any, MAC agreements are needed?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44CB88-D422-4EC0-91C5-BF80298169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42EC6D-5897-45BB-A87E-15EED2B968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4A791BE-21B5-42EE-8D2B-5444FD69F32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3511906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 2: preamble processing in non-primary 80 MHz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an 80 MHz operating STA in a secondary 80 MHz, there is no guaranteed 20 MHz channel to decode U-SIG and learn about possible puncturing in the 80 MHz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By contrast, in primary 80 MHz, the primary 20 MHz is always present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Could mean different processing in primary 80 MHz vs. secondary 80 MHz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Especially with puncturing, this adds processing complexity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is not expected to process more than its 80 MHz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9D70BD3-1470-4476-98DE-BC88C9C602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2882774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scenarios for non-primary 80 preamble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does the 80 MHz operating STA deal with puncturing in its (non-primary) 80 MHz channel?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Blindly determines a 20 MHz channel that is not punctured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Disallow puncturing in non-primary 80 MHz of wider band OFDMA transmission if it includes 80 MHz-operating STAs parked there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Indicate “guaranteed” 20 MHz channel in non-primary 80 MHz as part of e.g. SST setup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Equivalent of a primary 20 MHz in the primary 80 MHz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C1EF924-6E24-4480-BF5E-B24DB40E1EB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2980281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65CCE-0E1D-4BBB-83C3-8C6505293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160 MHz operating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B95A9-3014-4196-AF5C-19568562F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 discussion and questions need to be resolved for 160 MHz operating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641538-DA07-4E9D-9A8B-CF23A0D960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48C42-1C13-4925-B9BA-959EA0ECD4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562F89-BA01-4846-B735-076C0C8413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982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104</TotalTime>
  <Words>794</Words>
  <Application>Microsoft Office PowerPoint</Application>
  <PresentationFormat>On-screen Show (4:3)</PresentationFormat>
  <Paragraphs>101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Microsoft Word 97 - 2003 Document</vt:lpstr>
      <vt:lpstr>Clarification of 80 MHz operation in wider-BW OFDMA</vt:lpstr>
      <vt:lpstr>Abstract</vt:lpstr>
      <vt:lpstr>80 MHz operating STA in 11be – status</vt:lpstr>
      <vt:lpstr>Supporting agreements</vt:lpstr>
      <vt:lpstr>Supporting text in 11be D0.2</vt:lpstr>
      <vt:lpstr>Issue 1: operation on non-secondary 80 MHz</vt:lpstr>
      <vt:lpstr>Issue 2: preamble processing in non-primary 80 MHz</vt:lpstr>
      <vt:lpstr>Possible scenarios for non-primary 80 preamble processing</vt:lpstr>
      <vt:lpstr>160 MHz operating STAs</vt:lpstr>
      <vt:lpstr>Strawpoll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lastModifiedBy>Sigurd Schelstraete</cp:lastModifiedBy>
  <cp:revision>15</cp:revision>
  <cp:lastPrinted>1601-01-01T00:00:00Z</cp:lastPrinted>
  <dcterms:created xsi:type="dcterms:W3CDTF">2020-12-10T18:25:31Z</dcterms:created>
  <dcterms:modified xsi:type="dcterms:W3CDTF">2021-01-04T18:35:02Z</dcterms:modified>
</cp:coreProperties>
</file>