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355" r:id="rId9"/>
    <p:sldId id="561" r:id="rId10"/>
    <p:sldId id="416" r:id="rId11"/>
    <p:sldId id="396" r:id="rId12"/>
    <p:sldId id="571" r:id="rId13"/>
    <p:sldId id="431" r:id="rId14"/>
    <p:sldId id="563" r:id="rId15"/>
    <p:sldId id="417" r:id="rId16"/>
    <p:sldId id="415" r:id="rId17"/>
    <p:sldId id="369" r:id="rId18"/>
    <p:sldId id="365" r:id="rId19"/>
    <p:sldId id="366" r:id="rId20"/>
    <p:sldId id="367" r:id="rId21"/>
    <p:sldId id="405" r:id="rId22"/>
    <p:sldId id="376" r:id="rId23"/>
    <p:sldId id="373" r:id="rId24"/>
    <p:sldId id="418" r:id="rId25"/>
    <p:sldId id="419" r:id="rId26"/>
    <p:sldId id="371" r:id="rId27"/>
    <p:sldId id="288" r:id="rId28"/>
    <p:sldId id="285" r:id="rId29"/>
    <p:sldId id="286" r:id="rId30"/>
    <p:sldId id="284" r:id="rId31"/>
    <p:sldId id="566" r:id="rId32"/>
    <p:sldId id="283" r:id="rId33"/>
    <p:sldId id="567" r:id="rId34"/>
    <p:sldId id="430" r:id="rId35"/>
    <p:sldId id="287" r:id="rId36"/>
    <p:sldId id="565" r:id="rId37"/>
    <p:sldId id="289" r:id="rId38"/>
    <p:sldId id="572"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377" r:id="rId57"/>
    <p:sldId id="306" r:id="rId58"/>
    <p:sldId id="326" r:id="rId59"/>
    <p:sldId id="423" r:id="rId60"/>
    <p:sldId id="307" r:id="rId61"/>
    <p:sldId id="281"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355"/>
            <p14:sldId id="561"/>
            <p14:sldId id="416"/>
            <p14:sldId id="396"/>
            <p14:sldId id="571"/>
            <p14:sldId id="431"/>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77"/>
            <p14:sldId id="306"/>
            <p14:sldId id="326"/>
            <p14:sldId id="423"/>
            <p14:sldId id="307"/>
          </p14:sldIdLst>
        </p14:section>
        <p14:section name="Monday" id="{4B7C112C-E236-4D4B-9841-D43330742BB2}">
          <p14:sldIdLst/>
        </p14:section>
        <p14:section name="Wednessday" id="{F21A492A-BA32-4758-8679-031504230AE7}">
          <p14:sldIdLst>
            <p14:sldId id="281"/>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93" d="100"/>
          <a:sy n="93" d="100"/>
        </p:scale>
        <p:origin x="96" y="46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14634"/>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March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March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March 2021</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21</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22</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22</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30</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38</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38</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60</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60</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61</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61</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802.11-21/0008r2</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March 2021</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9</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9</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March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March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March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March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March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March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March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March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March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802.11-21/0008r2</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2021-03-09</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10</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Personal Area Networks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10</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2021</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12</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dirty="0"/>
              <a:t>March 2021</a:t>
            </a:r>
            <a:endParaRPr lang="en-GB" dirty="0"/>
          </a:p>
        </p:txBody>
      </p:sp>
      <p:pic>
        <p:nvPicPr>
          <p:cNvPr id="3" name="Picture 2">
            <a:extLst>
              <a:ext uri="{FF2B5EF4-FFF2-40B4-BE49-F238E27FC236}">
                <a16:creationId xmlns:a16="http://schemas.microsoft.com/office/drawing/2014/main" id="{E9399851-DC6D-43D0-8F44-DB8BF9EBA538}"/>
              </a:ext>
            </a:extLst>
          </p:cNvPr>
          <p:cNvPicPr>
            <a:picLocks noChangeAspect="1"/>
          </p:cNvPicPr>
          <p:nvPr/>
        </p:nvPicPr>
        <p:blipFill>
          <a:blip r:embed="rId3"/>
          <a:stretch>
            <a:fillRect/>
          </a:stretch>
        </p:blipFill>
        <p:spPr>
          <a:xfrm>
            <a:off x="391648" y="1068219"/>
            <a:ext cx="10998137" cy="54259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March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7926264" y="3594702"/>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7926264" y="417872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85853" y="291538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7929212" y="287054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5011020" y="3674721"/>
            <a:ext cx="906803" cy="54146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5011020" y="4953480"/>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REVme</a:t>
            </a:r>
            <a:endParaRPr lang="en-US" sz="1400" b="1" dirty="0">
              <a:solidFill>
                <a:schemeClr val="tx1"/>
              </a:solidFill>
              <a:latin typeface="Arial" panose="020B0604020202020204" pitchFamily="34" charset="0"/>
              <a:cs typeface="Arial" panose="020B060402020202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5015880" y="1346555"/>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92195" y="365103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5017793" y="4344657"/>
            <a:ext cx="943075"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5008522" y="2495332"/>
            <a:ext cx="929946" cy="4777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802.11bi</a:t>
            </a:r>
          </a:p>
          <a:p>
            <a:pPr algn="ctr"/>
            <a:r>
              <a:rPr lang="en-US" sz="11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5011020" y="3101726"/>
            <a:ext cx="906803" cy="48093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802.11bf</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48824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802.11bh </a:t>
            </a:r>
          </a:p>
          <a:p>
            <a:pPr algn="ctr"/>
            <a:r>
              <a:rPr lang="en-US" sz="11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790684" y="290932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782761" y="366695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March 2021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March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March 2021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March 2021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March 9</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March 2021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21</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22</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23</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24</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25</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26</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March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31</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March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34</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38</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March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March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an </a:t>
            </a:r>
            <a:r>
              <a:rPr lang="en-GB" altLang="en-US" sz="2000" dirty="0">
                <a:solidFill>
                  <a:srgbClr val="FF0000"/>
                </a:solidFill>
              </a:rPr>
              <a:t>IEEE-SA</a:t>
            </a:r>
            <a:r>
              <a:rPr lang="en-GB" altLang="en-US" sz="2000" dirty="0"/>
              <a:t>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March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March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899921" y="1747279"/>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u="sng" kern="0" dirty="0">
                <a:solidFill>
                  <a:srgbClr val="FF0000"/>
                </a:solidFill>
              </a:rPr>
              <a:t>O</a:t>
            </a:r>
            <a:r>
              <a:rPr lang="en-GB" altLang="en-US" sz="2800" u="sng" kern="0" dirty="0" err="1">
                <a:solidFill>
                  <a:srgbClr val="FF0000"/>
                </a:solidFill>
              </a:rPr>
              <a:t>nline</a:t>
            </a:r>
            <a:r>
              <a:rPr lang="en-GB" altLang="en-US" sz="2800" u="sng" kern="0" dirty="0">
                <a:solidFill>
                  <a:srgbClr val="FF0000"/>
                </a:solidFill>
              </a:rPr>
              <a:t> meetings have modified rules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60</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61</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March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8</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March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March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9</a:t>
            </a:fld>
            <a:endParaRPr lang="en-US" altLang="en-US" sz="1200" b="0" dirty="0"/>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7214</Words>
  <Application>Microsoft Office PowerPoint</Application>
  <PresentationFormat>Widescreen</PresentationFormat>
  <Paragraphs>1030</Paragraphs>
  <Slides>61</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Computer Society standards committees</vt:lpstr>
      <vt:lpstr>Lower-Layer Focus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Documentation</vt:lpstr>
      <vt:lpstr>Documentation Generally</vt:lpstr>
      <vt:lpstr>Email Reflectors</vt:lpstr>
      <vt:lpstr>Email Reflectors</vt:lpstr>
      <vt:lpstr>Questions ?</vt:lpstr>
      <vt:lpstr>Badges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331</cp:revision>
  <cp:lastPrinted>2020-01-13T01:47:50Z</cp:lastPrinted>
  <dcterms:created xsi:type="dcterms:W3CDTF">2014-04-14T10:59:07Z</dcterms:created>
  <dcterms:modified xsi:type="dcterms:W3CDTF">2021-03-09T09:06:56Z</dcterms:modified>
  <cp:category>Report</cp:category>
</cp:coreProperties>
</file>